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6" r:id="rId2"/>
    <p:sldId id="257" r:id="rId3"/>
    <p:sldId id="261" r:id="rId4"/>
    <p:sldId id="258" r:id="rId5"/>
    <p:sldId id="259" r:id="rId6"/>
    <p:sldId id="263" r:id="rId7"/>
    <p:sldId id="264" r:id="rId8"/>
    <p:sldId id="265" r:id="rId9"/>
    <p:sldId id="267" r:id="rId10"/>
    <p:sldId id="266" r:id="rId11"/>
    <p:sldId id="268"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varScale="1">
        <p:scale>
          <a:sx n="68" d="100"/>
          <a:sy n="68" d="100"/>
        </p:scale>
        <p:origin x="90"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DBE76F-7E36-4D22-A75C-5540FC122D08}" type="datetimeFigureOut">
              <a:rPr lang="en-US" smtClean="0"/>
              <a:t>2/25/2020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5ADE24-3D65-4C07-AD6B-042B2DE771F1}" type="slidenum">
              <a:rPr lang="en-US" smtClean="0"/>
              <a:t>‹#›</a:t>
            </a:fld>
            <a:endParaRPr lang="en-US"/>
          </a:p>
        </p:txBody>
      </p:sp>
    </p:spTree>
    <p:extLst>
      <p:ext uri="{BB962C8B-B14F-4D97-AF65-F5344CB8AC3E}">
        <p14:creationId xmlns:p14="http://schemas.microsoft.com/office/powerpoint/2010/main" val="822857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BFC9BDAF-2B73-41E1-B172-B146FCDAB591}" type="datetimeFigureOut">
              <a:rPr lang="en-US" smtClean="0"/>
              <a:t>2/19/2020</a:t>
            </a:fld>
            <a:endParaRPr lang="en-US"/>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3F158C5E-82DE-48E8-8A45-EFA3F1B809FF}" type="slidenum">
              <a:rPr lang="en-US" smtClean="0"/>
              <a:t>‹#›</a:t>
            </a:fld>
            <a:endParaRPr lang="en-US"/>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04050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C9BDAF-2B73-41E1-B172-B146FCDAB591}" type="datetimeFigureOut">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158C5E-82DE-48E8-8A45-EFA3F1B809FF}" type="slidenum">
              <a:rPr lang="en-US" smtClean="0"/>
              <a:t>‹#›</a:t>
            </a:fld>
            <a:endParaRPr lang="en-US"/>
          </a:p>
        </p:txBody>
      </p:sp>
    </p:spTree>
    <p:extLst>
      <p:ext uri="{BB962C8B-B14F-4D97-AF65-F5344CB8AC3E}">
        <p14:creationId xmlns:p14="http://schemas.microsoft.com/office/powerpoint/2010/main" val="1231412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C9BDAF-2B73-41E1-B172-B146FCDAB591}" type="datetimeFigureOut">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158C5E-82DE-48E8-8A45-EFA3F1B809FF}" type="slidenum">
              <a:rPr lang="en-US" smtClean="0"/>
              <a:t>‹#›</a:t>
            </a:fld>
            <a:endParaRPr lang="en-US"/>
          </a:p>
        </p:txBody>
      </p:sp>
    </p:spTree>
    <p:extLst>
      <p:ext uri="{BB962C8B-B14F-4D97-AF65-F5344CB8AC3E}">
        <p14:creationId xmlns:p14="http://schemas.microsoft.com/office/powerpoint/2010/main" val="3252623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C9BDAF-2B73-41E1-B172-B146FCDAB591}" type="datetimeFigureOut">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158C5E-82DE-48E8-8A45-EFA3F1B809FF}" type="slidenum">
              <a:rPr lang="en-US" smtClean="0"/>
              <a:t>‹#›</a:t>
            </a:fld>
            <a:endParaRPr lang="en-US"/>
          </a:p>
        </p:txBody>
      </p:sp>
    </p:spTree>
    <p:extLst>
      <p:ext uri="{BB962C8B-B14F-4D97-AF65-F5344CB8AC3E}">
        <p14:creationId xmlns:p14="http://schemas.microsoft.com/office/powerpoint/2010/main" val="620681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BFC9BDAF-2B73-41E1-B172-B146FCDAB591}" type="datetimeFigureOut">
              <a:rPr lang="en-US" smtClean="0"/>
              <a:t>2/19/2020</a:t>
            </a:fld>
            <a:endParaRPr lang="en-US"/>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3F158C5E-82DE-48E8-8A45-EFA3F1B809FF}" type="slidenum">
              <a:rPr lang="en-US" smtClean="0"/>
              <a:t>‹#›</a:t>
            </a:fld>
            <a:endParaRPr lang="en-U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06725527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C9BDAF-2B73-41E1-B172-B146FCDAB591}" type="datetimeFigureOut">
              <a:rPr lang="en-US" smtClean="0"/>
              <a:t>2/19/2020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158C5E-82DE-48E8-8A45-EFA3F1B809FF}" type="slidenum">
              <a:rPr lang="en-US" smtClean="0"/>
              <a:t>‹#›</a:t>
            </a:fld>
            <a:endParaRPr lang="en-US"/>
          </a:p>
        </p:txBody>
      </p:sp>
    </p:spTree>
    <p:extLst>
      <p:ext uri="{BB962C8B-B14F-4D97-AF65-F5344CB8AC3E}">
        <p14:creationId xmlns:p14="http://schemas.microsoft.com/office/powerpoint/2010/main" val="347019537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C9BDAF-2B73-41E1-B172-B146FCDAB591}" type="datetimeFigureOut">
              <a:rPr lang="en-US" smtClean="0"/>
              <a:t>2/19/2020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158C5E-82DE-48E8-8A45-EFA3F1B809FF}" type="slidenum">
              <a:rPr lang="en-US" smtClean="0"/>
              <a:t>‹#›</a:t>
            </a:fld>
            <a:endParaRPr lang="en-US"/>
          </a:p>
        </p:txBody>
      </p:sp>
    </p:spTree>
    <p:extLst>
      <p:ext uri="{BB962C8B-B14F-4D97-AF65-F5344CB8AC3E}">
        <p14:creationId xmlns:p14="http://schemas.microsoft.com/office/powerpoint/2010/main" val="230965117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C9BDAF-2B73-41E1-B172-B146FCDAB591}" type="datetimeFigureOut">
              <a:rPr lang="en-US" smtClean="0"/>
              <a:t>2/19/2020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158C5E-82DE-48E8-8A45-EFA3F1B809FF}" type="slidenum">
              <a:rPr lang="en-US" smtClean="0"/>
              <a:t>‹#›</a:t>
            </a:fld>
            <a:endParaRPr lang="en-US"/>
          </a:p>
        </p:txBody>
      </p:sp>
    </p:spTree>
    <p:extLst>
      <p:ext uri="{BB962C8B-B14F-4D97-AF65-F5344CB8AC3E}">
        <p14:creationId xmlns:p14="http://schemas.microsoft.com/office/powerpoint/2010/main" val="1142448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9BDAF-2B73-41E1-B172-B146FCDAB591}" type="datetimeFigureOut">
              <a:rPr lang="en-US" smtClean="0"/>
              <a:t>2/19/2020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158C5E-82DE-48E8-8A45-EFA3F1B809FF}" type="slidenum">
              <a:rPr lang="en-US" smtClean="0"/>
              <a:t>‹#›</a:t>
            </a:fld>
            <a:endParaRPr lang="en-US"/>
          </a:p>
        </p:txBody>
      </p:sp>
    </p:spTree>
    <p:extLst>
      <p:ext uri="{BB962C8B-B14F-4D97-AF65-F5344CB8AC3E}">
        <p14:creationId xmlns:p14="http://schemas.microsoft.com/office/powerpoint/2010/main" val="2661752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BFC9BDAF-2B73-41E1-B172-B146FCDAB591}" type="datetimeFigureOut">
              <a:rPr lang="en-US" smtClean="0"/>
              <a:t>2/19/2020</a:t>
            </a:fld>
            <a:endParaRPr lang="en-US"/>
          </a:p>
        </p:txBody>
      </p:sp>
      <p:sp>
        <p:nvSpPr>
          <p:cNvPr id="6" name="Footer Placeholder 5"/>
          <p:cNvSpPr>
            <a:spLocks noGrp="1"/>
          </p:cNvSpPr>
          <p:nvPr>
            <p:ph type="ftr" sz="quarter" idx="11"/>
          </p:nvPr>
        </p:nvSpPr>
        <p:spPr>
          <a:xfrm>
            <a:off x="2103620" y="6375679"/>
            <a:ext cx="3482179" cy="345796"/>
          </a:xfrm>
        </p:spPr>
        <p:txBody>
          <a:bodyPr/>
          <a:lstStyle/>
          <a:p>
            <a:endParaRPr lang="en-US"/>
          </a:p>
        </p:txBody>
      </p:sp>
      <p:sp>
        <p:nvSpPr>
          <p:cNvPr id="7" name="Slide Number Placeholder 6"/>
          <p:cNvSpPr>
            <a:spLocks noGrp="1"/>
          </p:cNvSpPr>
          <p:nvPr>
            <p:ph type="sldNum" sz="quarter" idx="12"/>
          </p:nvPr>
        </p:nvSpPr>
        <p:spPr>
          <a:xfrm>
            <a:off x="5691014" y="6375679"/>
            <a:ext cx="1232456" cy="345796"/>
          </a:xfrm>
        </p:spPr>
        <p:txBody>
          <a:bodyPr/>
          <a:lstStyle/>
          <a:p>
            <a:fld id="{3F158C5E-82DE-48E8-8A45-EFA3F1B809FF}" type="slidenum">
              <a:rPr lang="en-US" smtClean="0"/>
              <a:t>‹#›</a:t>
            </a:fld>
            <a:endParaRPr lang="en-US"/>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48947248"/>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BFC9BDAF-2B73-41E1-B172-B146FCDAB591}" type="datetimeFigureOut">
              <a:rPr lang="en-US" smtClean="0"/>
              <a:t>2/19/2020</a:t>
            </a:fld>
            <a:endParaRPr lang="en-US"/>
          </a:p>
        </p:txBody>
      </p:sp>
      <p:sp>
        <p:nvSpPr>
          <p:cNvPr id="6" name="Footer Placeholder 5"/>
          <p:cNvSpPr>
            <a:spLocks noGrp="1"/>
          </p:cNvSpPr>
          <p:nvPr>
            <p:ph type="ftr" sz="quarter" idx="11"/>
          </p:nvPr>
        </p:nvSpPr>
        <p:spPr>
          <a:xfrm>
            <a:off x="2103621" y="6375679"/>
            <a:ext cx="3482178" cy="345796"/>
          </a:xfrm>
        </p:spPr>
        <p:txBody>
          <a:bodyPr/>
          <a:lstStyle/>
          <a:p>
            <a:endParaRPr lang="en-US"/>
          </a:p>
        </p:txBody>
      </p:sp>
      <p:sp>
        <p:nvSpPr>
          <p:cNvPr id="7" name="Slide Number Placeholder 6"/>
          <p:cNvSpPr>
            <a:spLocks noGrp="1"/>
          </p:cNvSpPr>
          <p:nvPr>
            <p:ph type="sldNum" sz="quarter" idx="12"/>
          </p:nvPr>
        </p:nvSpPr>
        <p:spPr>
          <a:xfrm>
            <a:off x="5687568" y="6375679"/>
            <a:ext cx="1234440" cy="345796"/>
          </a:xfrm>
        </p:spPr>
        <p:txBody>
          <a:bodyPr/>
          <a:lstStyle/>
          <a:p>
            <a:fld id="{3F158C5E-82DE-48E8-8A45-EFA3F1B809FF}" type="slidenum">
              <a:rPr lang="en-US" smtClean="0"/>
              <a:t>‹#›</a:t>
            </a:fld>
            <a:endParaRPr lang="en-US"/>
          </a:p>
        </p:txBody>
      </p:sp>
    </p:spTree>
    <p:extLst>
      <p:ext uri="{BB962C8B-B14F-4D97-AF65-F5344CB8AC3E}">
        <p14:creationId xmlns:p14="http://schemas.microsoft.com/office/powerpoint/2010/main" val="2852972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BFC9BDAF-2B73-41E1-B172-B146FCDAB591}" type="datetimeFigureOut">
              <a:rPr lang="en-US" smtClean="0"/>
              <a:t>2/19/2020</a:t>
            </a:fld>
            <a:endParaRPr 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F158C5E-82DE-48E8-8A45-EFA3F1B809FF}" type="slidenum">
              <a:rPr lang="en-US" smtClean="0"/>
              <a:t>‹#›</a:t>
            </a:fld>
            <a:endParaRPr 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410703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5LK2sRmffc0" TargetMode="External"/><Relationship Id="rId2" Type="http://schemas.openxmlformats.org/officeDocument/2006/relationships/hyperlink" Target="https://www.youtube.com/watch?v=A2kSnlS4xX8" TargetMode="External"/><Relationship Id="rId1" Type="http://schemas.openxmlformats.org/officeDocument/2006/relationships/slideLayout" Target="../slideLayouts/slideLayout6.xml"/><Relationship Id="rId5" Type="http://schemas.openxmlformats.org/officeDocument/2006/relationships/hyperlink" Target="https://www.youtube.com/watch?v=8BfKfDGRzbg" TargetMode="External"/><Relationship Id="rId4" Type="http://schemas.openxmlformats.org/officeDocument/2006/relationships/hyperlink" Target="https://www.youtube.com/watch?v=a8g98ZhAUZ8"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FJ3N_2r6R-o" TargetMode="External"/><Relationship Id="rId2" Type="http://schemas.openxmlformats.org/officeDocument/2006/relationships/hyperlink" Target="https://www.youtube.com/watch?v=jFICRFKtAc4&amp;feature=youtu.be" TargetMode="Externa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hyperlink" Target="https://www.youtube.com/watch?v=PCXSuaOozDE" TargetMode="External"/><Relationship Id="rId1" Type="http://schemas.openxmlformats.org/officeDocument/2006/relationships/slideLayout" Target="../slideLayouts/slideLayout3.xml"/><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youtube.com/watch?v=lK8gYGg0dkE" TargetMode="External"/><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F691A-0138-4145-A8AF-DCF264470002}"/>
              </a:ext>
            </a:extLst>
          </p:cNvPr>
          <p:cNvSpPr>
            <a:spLocks noGrp="1"/>
          </p:cNvSpPr>
          <p:nvPr>
            <p:ph type="ctrTitle"/>
          </p:nvPr>
        </p:nvSpPr>
        <p:spPr/>
        <p:txBody>
          <a:bodyPr/>
          <a:lstStyle/>
          <a:p>
            <a:r>
              <a:rPr lang="en-US" dirty="0"/>
              <a:t>Rising Tension: WWII Begins</a:t>
            </a:r>
          </a:p>
        </p:txBody>
      </p:sp>
      <p:sp>
        <p:nvSpPr>
          <p:cNvPr id="3" name="Subtitle 2">
            <a:extLst>
              <a:ext uri="{FF2B5EF4-FFF2-40B4-BE49-F238E27FC236}">
                <a16:creationId xmlns:a16="http://schemas.microsoft.com/office/drawing/2014/main" id="{EA87F86F-3CD5-474E-B67D-730215E0A22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443614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4E55E-3B0E-4E6D-B6C9-AFFA615319B1}"/>
              </a:ext>
            </a:extLst>
          </p:cNvPr>
          <p:cNvSpPr>
            <a:spLocks noGrp="1"/>
          </p:cNvSpPr>
          <p:nvPr>
            <p:ph type="title"/>
          </p:nvPr>
        </p:nvSpPr>
        <p:spPr/>
        <p:txBody>
          <a:bodyPr/>
          <a:lstStyle/>
          <a:p>
            <a:r>
              <a:rPr lang="en-US" dirty="0"/>
              <a:t>Coming up next: </a:t>
            </a:r>
          </a:p>
        </p:txBody>
      </p:sp>
      <p:sp>
        <p:nvSpPr>
          <p:cNvPr id="3" name="TextBox 2">
            <a:extLst>
              <a:ext uri="{FF2B5EF4-FFF2-40B4-BE49-F238E27FC236}">
                <a16:creationId xmlns:a16="http://schemas.microsoft.com/office/drawing/2014/main" id="{382139C4-73FA-4EE5-8E3E-29C81EED85DF}"/>
              </a:ext>
            </a:extLst>
          </p:cNvPr>
          <p:cNvSpPr txBox="1"/>
          <p:nvPr/>
        </p:nvSpPr>
        <p:spPr>
          <a:xfrm>
            <a:off x="1118328" y="1575582"/>
            <a:ext cx="10178322" cy="4524315"/>
          </a:xfrm>
          <a:prstGeom prst="rect">
            <a:avLst/>
          </a:prstGeom>
          <a:noFill/>
        </p:spPr>
        <p:txBody>
          <a:bodyPr wrap="square" rtlCol="0">
            <a:spAutoFit/>
          </a:bodyPr>
          <a:lstStyle/>
          <a:p>
            <a:r>
              <a:rPr lang="en-US" b="1" dirty="0"/>
              <a:t>Thursday</a:t>
            </a:r>
            <a:r>
              <a:rPr lang="en-US" dirty="0"/>
              <a:t>:  Assemble Allied and Axis Leaders assignment in History notebook. </a:t>
            </a:r>
          </a:p>
          <a:p>
            <a:endParaRPr lang="en-US" dirty="0"/>
          </a:p>
          <a:p>
            <a:r>
              <a:rPr lang="en-US" dirty="0"/>
              <a:t>Finished Early? Answer the following questions in your History notebook on the page AFTER your Allied and Axis Powers assignment:</a:t>
            </a:r>
          </a:p>
          <a:p>
            <a:endParaRPr lang="en-US" dirty="0"/>
          </a:p>
          <a:p>
            <a:pPr marL="342900" indent="-342900">
              <a:buAutoNum type="arabicParenR"/>
            </a:pPr>
            <a:r>
              <a:rPr lang="en-US" dirty="0"/>
              <a:t>What types of leaders came to power in Italy, Germany, and the Soviet Union before World War II?</a:t>
            </a:r>
          </a:p>
          <a:p>
            <a:pPr marL="342900" indent="-342900">
              <a:buAutoNum type="arabicParenR"/>
            </a:pPr>
            <a:r>
              <a:rPr lang="en-US" dirty="0"/>
              <a:t>Which countries formed the Axis Powers and the Allied Powers?</a:t>
            </a:r>
          </a:p>
          <a:p>
            <a:pPr marL="342900" indent="-342900">
              <a:buAutoNum type="arabicParenR"/>
            </a:pPr>
            <a:r>
              <a:rPr lang="en-US" dirty="0"/>
              <a:t>How did the Lend-Lease Act help the Allies?</a:t>
            </a:r>
          </a:p>
          <a:p>
            <a:pPr marL="342900" indent="-342900">
              <a:buAutoNum type="arabicParenR"/>
            </a:pPr>
            <a:r>
              <a:rPr lang="en-US" dirty="0"/>
              <a:t>What event brought the United States into World War II?</a:t>
            </a:r>
          </a:p>
          <a:p>
            <a:pPr marL="342900" indent="-342900">
              <a:buAutoNum type="arabicParenR"/>
            </a:pPr>
            <a:r>
              <a:rPr lang="en-US" dirty="0"/>
              <a:t>Considering WWI and the Great Depression that the United States was just starting to recover from at the time WWII began, do you agree with the U.S. position of Isolationism at the beginning of WWII? Do you think the U.S. should have joined the war before the attack on Pearl Harbor? Explain. </a:t>
            </a:r>
          </a:p>
          <a:p>
            <a:endParaRPr lang="en-US" dirty="0"/>
          </a:p>
          <a:p>
            <a:r>
              <a:rPr lang="en-US" dirty="0"/>
              <a:t>Friday: Pearl Harbor survivor stories and class discussion. </a:t>
            </a:r>
          </a:p>
          <a:p>
            <a:pPr marL="342900" indent="-342900">
              <a:buAutoNum type="arabicParenR"/>
            </a:pPr>
            <a:endParaRPr lang="en-US" dirty="0"/>
          </a:p>
          <a:p>
            <a:r>
              <a:rPr lang="en-US" dirty="0"/>
              <a:t>Coming Up Next Wednesday: The European Theatre </a:t>
            </a:r>
          </a:p>
        </p:txBody>
      </p:sp>
    </p:spTree>
    <p:extLst>
      <p:ext uri="{BB962C8B-B14F-4D97-AF65-F5344CB8AC3E}">
        <p14:creationId xmlns:p14="http://schemas.microsoft.com/office/powerpoint/2010/main" val="706871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E9AE1-9E72-4606-8B6C-4B3A1A9B61E6}"/>
              </a:ext>
            </a:extLst>
          </p:cNvPr>
          <p:cNvSpPr>
            <a:spLocks noGrp="1"/>
          </p:cNvSpPr>
          <p:nvPr>
            <p:ph type="title"/>
          </p:nvPr>
        </p:nvSpPr>
        <p:spPr>
          <a:xfrm>
            <a:off x="1251678" y="382385"/>
            <a:ext cx="10178322" cy="841504"/>
          </a:xfrm>
        </p:spPr>
        <p:txBody>
          <a:bodyPr/>
          <a:lstStyle/>
          <a:p>
            <a:pPr algn="ctr"/>
            <a:r>
              <a:rPr lang="en-US" dirty="0"/>
              <a:t>Stories from Pearl Harbor</a:t>
            </a:r>
          </a:p>
        </p:txBody>
      </p:sp>
      <p:sp>
        <p:nvSpPr>
          <p:cNvPr id="3" name="TextBox 2">
            <a:extLst>
              <a:ext uri="{FF2B5EF4-FFF2-40B4-BE49-F238E27FC236}">
                <a16:creationId xmlns:a16="http://schemas.microsoft.com/office/drawing/2014/main" id="{05CF0658-B661-4AC6-99D9-55D3822C950B}"/>
              </a:ext>
            </a:extLst>
          </p:cNvPr>
          <p:cNvSpPr txBox="1"/>
          <p:nvPr/>
        </p:nvSpPr>
        <p:spPr>
          <a:xfrm>
            <a:off x="1280160" y="2180492"/>
            <a:ext cx="10241280" cy="4801314"/>
          </a:xfrm>
          <a:prstGeom prst="rect">
            <a:avLst/>
          </a:prstGeom>
          <a:noFill/>
        </p:spPr>
        <p:txBody>
          <a:bodyPr wrap="square" rtlCol="0">
            <a:spAutoFit/>
          </a:bodyPr>
          <a:lstStyle/>
          <a:p>
            <a:r>
              <a:rPr lang="en-US" b="1" u="sng" dirty="0"/>
              <a:t>Original news broadcast on Pearl Harbor attack:</a:t>
            </a:r>
          </a:p>
          <a:p>
            <a:r>
              <a:rPr lang="en-US" dirty="0">
                <a:hlinkClick r:id="rId2"/>
              </a:rPr>
              <a:t>https://www.youtube.com/watch?v=A2kSnlS4xX8</a:t>
            </a:r>
            <a:endParaRPr lang="en-US" dirty="0">
              <a:solidFill>
                <a:srgbClr val="46B2B5"/>
              </a:solidFill>
              <a:hlinkClick r:id="rId3">
                <a:extLst>
                  <a:ext uri="{A12FA001-AC4F-418D-AE19-62706E023703}">
                    <ahyp:hlinkClr xmlns:ahyp="http://schemas.microsoft.com/office/drawing/2018/hyperlinkcolor" val="tx"/>
                  </a:ext>
                </a:extLst>
              </a:hlinkClick>
            </a:endParaRPr>
          </a:p>
          <a:p>
            <a:endParaRPr lang="en-US" dirty="0">
              <a:solidFill>
                <a:srgbClr val="46B2B5"/>
              </a:solidFill>
              <a:hlinkClick r:id="rId3">
                <a:extLst>
                  <a:ext uri="{A12FA001-AC4F-418D-AE19-62706E023703}">
                    <ahyp:hlinkClr xmlns:ahyp="http://schemas.microsoft.com/office/drawing/2018/hyperlinkcolor" val="tx"/>
                  </a:ext>
                </a:extLst>
              </a:hlinkClick>
            </a:endParaRPr>
          </a:p>
          <a:p>
            <a:r>
              <a:rPr lang="en-US" b="1" dirty="0">
                <a:hlinkClick r:id="rId3">
                  <a:extLst>
                    <a:ext uri="{A12FA001-AC4F-418D-AE19-62706E023703}">
                      <ahyp:hlinkClr xmlns:ahyp="http://schemas.microsoft.com/office/drawing/2018/hyperlinkcolor" val="tx"/>
                    </a:ext>
                  </a:extLst>
                </a:hlinkClick>
              </a:rPr>
              <a:t>Survivor Interviews: </a:t>
            </a:r>
          </a:p>
          <a:p>
            <a:r>
              <a:rPr lang="en-US" dirty="0">
                <a:solidFill>
                  <a:srgbClr val="46B2B5"/>
                </a:solidFill>
                <a:hlinkClick r:id="rId3">
                  <a:extLst>
                    <a:ext uri="{A12FA001-AC4F-418D-AE19-62706E023703}">
                      <ahyp:hlinkClr xmlns:ahyp="http://schemas.microsoft.com/office/drawing/2018/hyperlinkcolor" val="tx"/>
                    </a:ext>
                  </a:extLst>
                </a:hlinkClick>
              </a:rPr>
              <a:t>https://www.youtube.com/watch?v=5LK2sRmffc0</a:t>
            </a:r>
            <a:endParaRPr lang="en-US" dirty="0"/>
          </a:p>
          <a:p>
            <a:endParaRPr lang="en-US" dirty="0"/>
          </a:p>
          <a:p>
            <a:r>
              <a:rPr lang="en-US" dirty="0">
                <a:hlinkClick r:id="rId4"/>
              </a:rPr>
              <a:t>https://www.youtube.com/watch?v=a8g98ZhAUZ8</a:t>
            </a:r>
            <a:endParaRPr lang="en-US" dirty="0"/>
          </a:p>
          <a:p>
            <a:endParaRPr lang="en-US" dirty="0"/>
          </a:p>
          <a:p>
            <a:r>
              <a:rPr lang="en-US" dirty="0">
                <a:hlinkClick r:id="rId5"/>
              </a:rPr>
              <a:t>https://www.youtube.com/watch?v=8BfKfDGRzbg</a:t>
            </a:r>
            <a:endParaRPr lang="en-US" dirty="0"/>
          </a:p>
          <a:p>
            <a:endParaRPr lang="en-US" dirty="0"/>
          </a:p>
          <a:p>
            <a:r>
              <a:rPr lang="en-US" dirty="0">
                <a:hlinkClick r:id="rId5"/>
              </a:rPr>
              <a:t>https://www.youtube.com/watch?v=8BfKfDGRzbg</a:t>
            </a:r>
            <a:endParaRPr lang="en-US" dirty="0"/>
          </a:p>
          <a:p>
            <a:endParaRPr lang="en-US" dirty="0"/>
          </a:p>
          <a:p>
            <a:r>
              <a:rPr lang="en-US" dirty="0"/>
              <a:t>What do these stories say about the American Spirit? What examples of patriotism do you see in these interviews? What is your definition of a hero? How do you think Americans felt after this attack? These men fought to protect the freedoms we have in this country today.  What are some privileges you are thankful for having because you live in a free country? </a:t>
            </a:r>
          </a:p>
          <a:p>
            <a:endParaRPr lang="en-US" dirty="0"/>
          </a:p>
        </p:txBody>
      </p:sp>
    </p:spTree>
    <p:extLst>
      <p:ext uri="{BB962C8B-B14F-4D97-AF65-F5344CB8AC3E}">
        <p14:creationId xmlns:p14="http://schemas.microsoft.com/office/powerpoint/2010/main" val="181752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is visual hexagon activity focuses upon the causes of the Second World War. Students should be encouraged to identify the images and how they link to the central question and then make links wher…">
            <a:extLst>
              <a:ext uri="{FF2B5EF4-FFF2-40B4-BE49-F238E27FC236}">
                <a16:creationId xmlns:a16="http://schemas.microsoft.com/office/drawing/2014/main" id="{948F1513-07F3-4503-AF80-2AEF9D202D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8450" y="225287"/>
            <a:ext cx="6759220" cy="636104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3992961-5AC4-4EE6-9FDB-F711EABCDF5F}"/>
              </a:ext>
            </a:extLst>
          </p:cNvPr>
          <p:cNvSpPr txBox="1"/>
          <p:nvPr/>
        </p:nvSpPr>
        <p:spPr>
          <a:xfrm>
            <a:off x="2332382" y="1563757"/>
            <a:ext cx="1510748" cy="1477328"/>
          </a:xfrm>
          <a:prstGeom prst="rect">
            <a:avLst/>
          </a:prstGeom>
          <a:noFill/>
        </p:spPr>
        <p:txBody>
          <a:bodyPr wrap="square" rtlCol="0">
            <a:spAutoFit/>
          </a:bodyPr>
          <a:lstStyle/>
          <a:p>
            <a:r>
              <a:rPr lang="en-US" b="1" dirty="0">
                <a:highlight>
                  <a:srgbClr val="FF0000"/>
                </a:highlight>
              </a:rPr>
              <a:t>The U.S. wanted to stay out of world issues</a:t>
            </a:r>
            <a:r>
              <a:rPr lang="en-US" dirty="0">
                <a:highlight>
                  <a:srgbClr val="FF0000"/>
                </a:highlight>
              </a:rPr>
              <a:t>.</a:t>
            </a:r>
          </a:p>
        </p:txBody>
      </p:sp>
      <p:sp>
        <p:nvSpPr>
          <p:cNvPr id="7" name="TextBox 6">
            <a:extLst>
              <a:ext uri="{FF2B5EF4-FFF2-40B4-BE49-F238E27FC236}">
                <a16:creationId xmlns:a16="http://schemas.microsoft.com/office/drawing/2014/main" id="{1080D4E5-6C14-4478-9D8C-CAB8E3077379}"/>
              </a:ext>
            </a:extLst>
          </p:cNvPr>
          <p:cNvSpPr txBox="1"/>
          <p:nvPr/>
        </p:nvSpPr>
        <p:spPr>
          <a:xfrm>
            <a:off x="2226366" y="3564835"/>
            <a:ext cx="1510748" cy="2308324"/>
          </a:xfrm>
          <a:prstGeom prst="rect">
            <a:avLst/>
          </a:prstGeom>
          <a:noFill/>
        </p:spPr>
        <p:txBody>
          <a:bodyPr wrap="square" rtlCol="0">
            <a:spAutoFit/>
          </a:bodyPr>
          <a:lstStyle/>
          <a:p>
            <a:r>
              <a:rPr lang="en-US" b="1" dirty="0">
                <a:highlight>
                  <a:srgbClr val="FF0000"/>
                </a:highlight>
              </a:rPr>
              <a:t>The U.S. adopted a policy of Isolationism and did not join the League of Nations.</a:t>
            </a:r>
          </a:p>
        </p:txBody>
      </p:sp>
      <p:sp>
        <p:nvSpPr>
          <p:cNvPr id="8" name="TextBox 7">
            <a:extLst>
              <a:ext uri="{FF2B5EF4-FFF2-40B4-BE49-F238E27FC236}">
                <a16:creationId xmlns:a16="http://schemas.microsoft.com/office/drawing/2014/main" id="{FFC65615-5EFE-4CE3-B5A0-BDB12A7BE6AD}"/>
              </a:ext>
            </a:extLst>
          </p:cNvPr>
          <p:cNvSpPr txBox="1"/>
          <p:nvPr/>
        </p:nvSpPr>
        <p:spPr>
          <a:xfrm>
            <a:off x="5891203" y="5678698"/>
            <a:ext cx="2796208" cy="923330"/>
          </a:xfrm>
          <a:prstGeom prst="rect">
            <a:avLst/>
          </a:prstGeom>
          <a:noFill/>
        </p:spPr>
        <p:txBody>
          <a:bodyPr wrap="square" rtlCol="0">
            <a:spAutoFit/>
          </a:bodyPr>
          <a:lstStyle/>
          <a:p>
            <a:r>
              <a:rPr lang="en-US" b="1" dirty="0">
                <a:highlight>
                  <a:srgbClr val="FF0000"/>
                </a:highlight>
              </a:rPr>
              <a:t>The Nazi Party, Nationalism, &amp; Militarism grow.</a:t>
            </a:r>
          </a:p>
        </p:txBody>
      </p:sp>
      <p:sp>
        <p:nvSpPr>
          <p:cNvPr id="10" name="TextBox 9">
            <a:extLst>
              <a:ext uri="{FF2B5EF4-FFF2-40B4-BE49-F238E27FC236}">
                <a16:creationId xmlns:a16="http://schemas.microsoft.com/office/drawing/2014/main" id="{F61BB159-519E-4EC5-9772-AFF447294C5E}"/>
              </a:ext>
            </a:extLst>
          </p:cNvPr>
          <p:cNvSpPr txBox="1"/>
          <p:nvPr/>
        </p:nvSpPr>
        <p:spPr>
          <a:xfrm>
            <a:off x="9879495" y="3429000"/>
            <a:ext cx="1490259" cy="2585323"/>
          </a:xfrm>
          <a:prstGeom prst="rect">
            <a:avLst/>
          </a:prstGeom>
          <a:noFill/>
        </p:spPr>
        <p:txBody>
          <a:bodyPr wrap="square" rtlCol="0">
            <a:spAutoFit/>
          </a:bodyPr>
          <a:lstStyle/>
          <a:p>
            <a:r>
              <a:rPr lang="en-US" b="1" dirty="0">
                <a:highlight>
                  <a:srgbClr val="FF0000"/>
                </a:highlight>
              </a:rPr>
              <a:t>Hitler invaded Austria and the League of Nations did nothing, so he invaded Czech. </a:t>
            </a:r>
          </a:p>
        </p:txBody>
      </p:sp>
      <p:sp>
        <p:nvSpPr>
          <p:cNvPr id="11" name="TextBox 10">
            <a:extLst>
              <a:ext uri="{FF2B5EF4-FFF2-40B4-BE49-F238E27FC236}">
                <a16:creationId xmlns:a16="http://schemas.microsoft.com/office/drawing/2014/main" id="{074A0814-F647-4C37-96A2-A5AA1DC0A9F6}"/>
              </a:ext>
            </a:extLst>
          </p:cNvPr>
          <p:cNvSpPr txBox="1"/>
          <p:nvPr/>
        </p:nvSpPr>
        <p:spPr>
          <a:xfrm>
            <a:off x="9879495" y="689113"/>
            <a:ext cx="1649896" cy="2585323"/>
          </a:xfrm>
          <a:prstGeom prst="rect">
            <a:avLst/>
          </a:prstGeom>
          <a:noFill/>
        </p:spPr>
        <p:txBody>
          <a:bodyPr wrap="square" rtlCol="0">
            <a:spAutoFit/>
          </a:bodyPr>
          <a:lstStyle/>
          <a:p>
            <a:r>
              <a:rPr lang="en-US" b="1" dirty="0">
                <a:highlight>
                  <a:srgbClr val="FF0000"/>
                </a:highlight>
              </a:rPr>
              <a:t>Germany took the blame for WWI in the Treaty of Versailles and struggled economically for it. </a:t>
            </a:r>
          </a:p>
        </p:txBody>
      </p:sp>
      <p:sp>
        <p:nvSpPr>
          <p:cNvPr id="12" name="TextBox 11">
            <a:extLst>
              <a:ext uri="{FF2B5EF4-FFF2-40B4-BE49-F238E27FC236}">
                <a16:creationId xmlns:a16="http://schemas.microsoft.com/office/drawing/2014/main" id="{3BBB6598-D424-462B-AB25-C5BF47C3664F}"/>
              </a:ext>
            </a:extLst>
          </p:cNvPr>
          <p:cNvSpPr txBox="1"/>
          <p:nvPr/>
        </p:nvSpPr>
        <p:spPr>
          <a:xfrm>
            <a:off x="7527236" y="384313"/>
            <a:ext cx="1649896" cy="923330"/>
          </a:xfrm>
          <a:prstGeom prst="rect">
            <a:avLst/>
          </a:prstGeom>
          <a:noFill/>
        </p:spPr>
        <p:txBody>
          <a:bodyPr wrap="square" rtlCol="0">
            <a:spAutoFit/>
          </a:bodyPr>
          <a:lstStyle/>
          <a:p>
            <a:r>
              <a:rPr lang="en-US" b="1" dirty="0">
                <a:highlight>
                  <a:srgbClr val="FF0000"/>
                </a:highlight>
              </a:rPr>
              <a:t>There was a rise in Fascist dictators.</a:t>
            </a:r>
          </a:p>
        </p:txBody>
      </p:sp>
    </p:spTree>
    <p:extLst>
      <p:ext uri="{BB962C8B-B14F-4D97-AF65-F5344CB8AC3E}">
        <p14:creationId xmlns:p14="http://schemas.microsoft.com/office/powerpoint/2010/main" val="42736942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2D4ED-119A-4DC2-B21A-74D5CDFFF1A2}"/>
              </a:ext>
            </a:extLst>
          </p:cNvPr>
          <p:cNvSpPr>
            <a:spLocks noGrp="1"/>
          </p:cNvSpPr>
          <p:nvPr>
            <p:ph type="title"/>
          </p:nvPr>
        </p:nvSpPr>
        <p:spPr/>
        <p:txBody>
          <a:bodyPr/>
          <a:lstStyle/>
          <a:p>
            <a:r>
              <a:rPr lang="en-US" dirty="0"/>
              <a:t>Hitler’s Rise to Power </a:t>
            </a:r>
          </a:p>
        </p:txBody>
      </p:sp>
      <p:sp>
        <p:nvSpPr>
          <p:cNvPr id="3" name="TextBox 2">
            <a:extLst>
              <a:ext uri="{FF2B5EF4-FFF2-40B4-BE49-F238E27FC236}">
                <a16:creationId xmlns:a16="http://schemas.microsoft.com/office/drawing/2014/main" id="{B3A4DAC2-7BE2-4F49-993B-70E1F4B6309A}"/>
              </a:ext>
            </a:extLst>
          </p:cNvPr>
          <p:cNvSpPr txBox="1"/>
          <p:nvPr/>
        </p:nvSpPr>
        <p:spPr>
          <a:xfrm>
            <a:off x="1251678" y="2272781"/>
            <a:ext cx="10329415" cy="4339650"/>
          </a:xfrm>
          <a:prstGeom prst="rect">
            <a:avLst/>
          </a:prstGeom>
          <a:noFill/>
        </p:spPr>
        <p:txBody>
          <a:bodyPr wrap="square" rtlCol="0">
            <a:spAutoFit/>
          </a:bodyPr>
          <a:lstStyle/>
          <a:p>
            <a:r>
              <a:rPr lang="en-US" sz="2400" dirty="0">
                <a:latin typeface="+mj-lt"/>
              </a:rPr>
              <a:t>Benito</a:t>
            </a:r>
            <a:r>
              <a:rPr lang="en-US" sz="2400" b="1" dirty="0">
                <a:latin typeface="+mj-lt"/>
              </a:rPr>
              <a:t> </a:t>
            </a:r>
            <a:r>
              <a:rPr lang="en-US" sz="2400" dirty="0">
                <a:latin typeface="+mj-lt"/>
              </a:rPr>
              <a:t>Mussolini forms the National Fascist Party in Italy. Its success will be a huge influence on Hitler</a:t>
            </a:r>
            <a:r>
              <a:rPr lang="en-US" dirty="0"/>
              <a:t>.</a:t>
            </a:r>
          </a:p>
          <a:p>
            <a:endParaRPr lang="en-US" dirty="0"/>
          </a:p>
          <a:p>
            <a:endParaRPr lang="en-US" dirty="0"/>
          </a:p>
          <a:p>
            <a:r>
              <a:rPr lang="en-US" sz="2400" dirty="0">
                <a:latin typeface="+mj-lt"/>
              </a:rPr>
              <a:t>Hitler joins the German Worker’s Party and stages a failed coup. He goes to jail for 5 months and writes “Mein </a:t>
            </a:r>
            <a:r>
              <a:rPr lang="en-US" sz="2400" dirty="0" err="1">
                <a:latin typeface="+mj-lt"/>
              </a:rPr>
              <a:t>Kampf</a:t>
            </a:r>
            <a:r>
              <a:rPr lang="en-US" sz="2400" dirty="0">
                <a:latin typeface="+mj-lt"/>
              </a:rPr>
              <a:t>,” which means “My Fight.” This outlined his plan for Germany and his antisemitic views. </a:t>
            </a:r>
          </a:p>
          <a:p>
            <a:endParaRPr lang="en-US" sz="2400" dirty="0">
              <a:latin typeface="+mj-lt"/>
            </a:endParaRPr>
          </a:p>
          <a:p>
            <a:r>
              <a:rPr lang="en-US" sz="2400" dirty="0">
                <a:latin typeface="+mj-lt"/>
              </a:rPr>
              <a:t>Hitler rises in popularity and becomes chancellor and president. He is a very powerful and convincing speaker. </a:t>
            </a:r>
          </a:p>
          <a:p>
            <a:r>
              <a:rPr lang="en-US" sz="2400" u="sng" dirty="0">
                <a:solidFill>
                  <a:schemeClr val="accent3">
                    <a:lumMod val="60000"/>
                    <a:lumOff val="40000"/>
                  </a:schemeClr>
                </a:solidFill>
                <a:latin typeface="+mj-lt"/>
                <a:hlinkClick r:id="rId2"/>
              </a:rPr>
              <a:t>https://www.youtube.com/watch?v=jFICRFKtAc4&amp;feature=youtu.be</a:t>
            </a:r>
            <a:endParaRPr lang="en-US" sz="2400" u="sng" dirty="0">
              <a:solidFill>
                <a:schemeClr val="accent3">
                  <a:lumMod val="60000"/>
                  <a:lumOff val="40000"/>
                </a:schemeClr>
              </a:solidFill>
              <a:latin typeface="+mj-lt"/>
            </a:endParaRPr>
          </a:p>
          <a:p>
            <a:r>
              <a:rPr lang="en-US" sz="2400" dirty="0">
                <a:hlinkClick r:id="rId3"/>
              </a:rPr>
              <a:t>https://www.youtube.com/watch?v=FJ3N_2r6R-o</a:t>
            </a:r>
            <a:endParaRPr lang="en-US" sz="2400" dirty="0">
              <a:latin typeface="+mj-lt"/>
            </a:endParaRPr>
          </a:p>
        </p:txBody>
      </p:sp>
      <p:pic>
        <p:nvPicPr>
          <p:cNvPr id="4100" name="Picture 4" descr="Image result for mein kampf translation">
            <a:extLst>
              <a:ext uri="{FF2B5EF4-FFF2-40B4-BE49-F238E27FC236}">
                <a16:creationId xmlns:a16="http://schemas.microsoft.com/office/drawing/2014/main" id="{BD7217F6-FB6C-4BED-808E-E8CB01A4AA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6677" y="299511"/>
            <a:ext cx="1364155" cy="1890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74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1000"/>
                                        <p:tgtEl>
                                          <p:spTgt spid="3">
                                            <p:txEl>
                                              <p:pRg st="3" end="3"/>
                                            </p:txEl>
                                          </p:spTgt>
                                        </p:tgtEl>
                                      </p:cBhvr>
                                    </p:animEffect>
                                    <p:anim calcmode="lin" valueType="num">
                                      <p:cBhvr>
                                        <p:cTn id="1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1000"/>
                                        <p:tgtEl>
                                          <p:spTgt spid="3">
                                            <p:txEl>
                                              <p:pRg st="5" end="5"/>
                                            </p:txEl>
                                          </p:spTgt>
                                        </p:tgtEl>
                                      </p:cBhvr>
                                    </p:animEffect>
                                    <p:anim calcmode="lin" valueType="num">
                                      <p:cBhvr>
                                        <p:cTn id="2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1000"/>
                                        <p:tgtEl>
                                          <p:spTgt spid="3">
                                            <p:txEl>
                                              <p:pRg st="6" end="6"/>
                                            </p:txEl>
                                          </p:spTgt>
                                        </p:tgtEl>
                                      </p:cBhvr>
                                    </p:animEffect>
                                    <p:anim calcmode="lin" valueType="num">
                                      <p:cBhvr>
                                        <p:cTn id="2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1000"/>
                                        <p:tgtEl>
                                          <p:spTgt spid="3">
                                            <p:txEl>
                                              <p:pRg st="7" end="7"/>
                                            </p:txEl>
                                          </p:spTgt>
                                        </p:tgtEl>
                                      </p:cBhvr>
                                    </p:animEffect>
                                    <p:anim calcmode="lin" valueType="num">
                                      <p:cBhvr>
                                        <p:cTn id="3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5" name="Freeform 6">
            <a:extLst>
              <a:ext uri="{FF2B5EF4-FFF2-40B4-BE49-F238E27FC236}">
                <a16:creationId xmlns:a16="http://schemas.microsoft.com/office/drawing/2014/main" id="{47C4971D-FDB7-43EC-9D73-44D6456DE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77" name="Rectangle 76">
            <a:extLst>
              <a:ext uri="{FF2B5EF4-FFF2-40B4-BE49-F238E27FC236}">
                <a16:creationId xmlns:a16="http://schemas.microsoft.com/office/drawing/2014/main" id="{8BCF8976-9505-4742-8ACD-63BE2C847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a:extLst>
              <a:ext uri="{FF2B5EF4-FFF2-40B4-BE49-F238E27FC236}">
                <a16:creationId xmlns:a16="http://schemas.microsoft.com/office/drawing/2014/main" id="{5EB5C8F0-2881-4184-92C6-0E251C42A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1999" cy="4292600"/>
          </a:xfrm>
          <a:prstGeom prst="rect">
            <a:avLst/>
          </a:prstGeom>
          <a:solidFill>
            <a:schemeClr val="bg2"/>
          </a:solidFill>
          <a:ln w="0">
            <a:noFill/>
            <a:prstDash val="solid"/>
            <a:round/>
            <a:headEnd/>
            <a:tailEnd/>
          </a:ln>
        </p:spPr>
        <p:txBody>
          <a:bodyPr rtlCol="0" anchor="ctr"/>
          <a:lstStyle/>
          <a:p>
            <a:pPr algn="ctr"/>
            <a:endParaRPr lang="en-US"/>
          </a:p>
        </p:txBody>
      </p:sp>
      <p:sp>
        <p:nvSpPr>
          <p:cNvPr id="81" name="Freeform: Shape 80">
            <a:extLst>
              <a:ext uri="{FF2B5EF4-FFF2-40B4-BE49-F238E27FC236}">
                <a16:creationId xmlns:a16="http://schemas.microsoft.com/office/drawing/2014/main" id="{C2BCC826-0F95-4DB1-9DBA-C1F7BD609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55946"/>
            <a:ext cx="12192000" cy="3102054"/>
          </a:xfrm>
          <a:custGeom>
            <a:avLst/>
            <a:gdLst>
              <a:gd name="connsiteX0" fmla="*/ 685801 w 12192000"/>
              <a:gd name="connsiteY0" fmla="*/ 0 h 3102054"/>
              <a:gd name="connsiteX1" fmla="*/ 754064 w 12192000"/>
              <a:gd name="connsiteY1" fmla="*/ 3175 h 3102054"/>
              <a:gd name="connsiteX2" fmla="*/ 814389 w 12192000"/>
              <a:gd name="connsiteY2" fmla="*/ 9525 h 3102054"/>
              <a:gd name="connsiteX3" fmla="*/ 866776 w 12192000"/>
              <a:gd name="connsiteY3" fmla="*/ 20637 h 3102054"/>
              <a:gd name="connsiteX4" fmla="*/ 912814 w 12192000"/>
              <a:gd name="connsiteY4" fmla="*/ 36512 h 3102054"/>
              <a:gd name="connsiteX5" fmla="*/ 954089 w 12192000"/>
              <a:gd name="connsiteY5" fmla="*/ 52387 h 3102054"/>
              <a:gd name="connsiteX6" fmla="*/ 990601 w 12192000"/>
              <a:gd name="connsiteY6" fmla="*/ 68262 h 3102054"/>
              <a:gd name="connsiteX7" fmla="*/ 1028701 w 12192000"/>
              <a:gd name="connsiteY7" fmla="*/ 87312 h 3102054"/>
              <a:gd name="connsiteX8" fmla="*/ 1066801 w 12192000"/>
              <a:gd name="connsiteY8" fmla="*/ 106362 h 3102054"/>
              <a:gd name="connsiteX9" fmla="*/ 1103314 w 12192000"/>
              <a:gd name="connsiteY9" fmla="*/ 125412 h 3102054"/>
              <a:gd name="connsiteX10" fmla="*/ 1144589 w 12192000"/>
              <a:gd name="connsiteY10" fmla="*/ 141287 h 3102054"/>
              <a:gd name="connsiteX11" fmla="*/ 1190626 w 12192000"/>
              <a:gd name="connsiteY11" fmla="*/ 155575 h 3102054"/>
              <a:gd name="connsiteX12" fmla="*/ 1243014 w 12192000"/>
              <a:gd name="connsiteY12" fmla="*/ 166687 h 3102054"/>
              <a:gd name="connsiteX13" fmla="*/ 1303339 w 12192000"/>
              <a:gd name="connsiteY13" fmla="*/ 174625 h 3102054"/>
              <a:gd name="connsiteX14" fmla="*/ 1371601 w 12192000"/>
              <a:gd name="connsiteY14" fmla="*/ 176212 h 3102054"/>
              <a:gd name="connsiteX15" fmla="*/ 1439864 w 12192000"/>
              <a:gd name="connsiteY15" fmla="*/ 174625 h 3102054"/>
              <a:gd name="connsiteX16" fmla="*/ 1500189 w 12192000"/>
              <a:gd name="connsiteY16" fmla="*/ 166687 h 3102054"/>
              <a:gd name="connsiteX17" fmla="*/ 1552576 w 12192000"/>
              <a:gd name="connsiteY17" fmla="*/ 155575 h 3102054"/>
              <a:gd name="connsiteX18" fmla="*/ 1598614 w 12192000"/>
              <a:gd name="connsiteY18" fmla="*/ 141287 h 3102054"/>
              <a:gd name="connsiteX19" fmla="*/ 1639889 w 12192000"/>
              <a:gd name="connsiteY19" fmla="*/ 125412 h 3102054"/>
              <a:gd name="connsiteX20" fmla="*/ 1676401 w 12192000"/>
              <a:gd name="connsiteY20" fmla="*/ 106362 h 3102054"/>
              <a:gd name="connsiteX21" fmla="*/ 1714501 w 12192000"/>
              <a:gd name="connsiteY21" fmla="*/ 87312 h 3102054"/>
              <a:gd name="connsiteX22" fmla="*/ 1752601 w 12192000"/>
              <a:gd name="connsiteY22" fmla="*/ 68262 h 3102054"/>
              <a:gd name="connsiteX23" fmla="*/ 1789114 w 12192000"/>
              <a:gd name="connsiteY23" fmla="*/ 52387 h 3102054"/>
              <a:gd name="connsiteX24" fmla="*/ 1830389 w 12192000"/>
              <a:gd name="connsiteY24" fmla="*/ 36512 h 3102054"/>
              <a:gd name="connsiteX25" fmla="*/ 1876426 w 12192000"/>
              <a:gd name="connsiteY25" fmla="*/ 20637 h 3102054"/>
              <a:gd name="connsiteX26" fmla="*/ 1928814 w 12192000"/>
              <a:gd name="connsiteY26" fmla="*/ 9525 h 3102054"/>
              <a:gd name="connsiteX27" fmla="*/ 1989139 w 12192000"/>
              <a:gd name="connsiteY27" fmla="*/ 3175 h 3102054"/>
              <a:gd name="connsiteX28" fmla="*/ 2057401 w 12192000"/>
              <a:gd name="connsiteY28" fmla="*/ 0 h 3102054"/>
              <a:gd name="connsiteX29" fmla="*/ 2125664 w 12192000"/>
              <a:gd name="connsiteY29" fmla="*/ 3175 h 3102054"/>
              <a:gd name="connsiteX30" fmla="*/ 2185989 w 12192000"/>
              <a:gd name="connsiteY30" fmla="*/ 9525 h 3102054"/>
              <a:gd name="connsiteX31" fmla="*/ 2238376 w 12192000"/>
              <a:gd name="connsiteY31" fmla="*/ 20637 h 3102054"/>
              <a:gd name="connsiteX32" fmla="*/ 2284414 w 12192000"/>
              <a:gd name="connsiteY32" fmla="*/ 36512 h 3102054"/>
              <a:gd name="connsiteX33" fmla="*/ 2325688 w 12192000"/>
              <a:gd name="connsiteY33" fmla="*/ 52387 h 3102054"/>
              <a:gd name="connsiteX34" fmla="*/ 2362201 w 12192000"/>
              <a:gd name="connsiteY34" fmla="*/ 68262 h 3102054"/>
              <a:gd name="connsiteX35" fmla="*/ 2400301 w 12192000"/>
              <a:gd name="connsiteY35" fmla="*/ 87312 h 3102054"/>
              <a:gd name="connsiteX36" fmla="*/ 2438401 w 12192000"/>
              <a:gd name="connsiteY36" fmla="*/ 106362 h 3102054"/>
              <a:gd name="connsiteX37" fmla="*/ 2474913 w 12192000"/>
              <a:gd name="connsiteY37" fmla="*/ 125412 h 3102054"/>
              <a:gd name="connsiteX38" fmla="*/ 2516188 w 12192000"/>
              <a:gd name="connsiteY38" fmla="*/ 141287 h 3102054"/>
              <a:gd name="connsiteX39" fmla="*/ 2562226 w 12192000"/>
              <a:gd name="connsiteY39" fmla="*/ 155575 h 3102054"/>
              <a:gd name="connsiteX40" fmla="*/ 2614614 w 12192000"/>
              <a:gd name="connsiteY40" fmla="*/ 166687 h 3102054"/>
              <a:gd name="connsiteX41" fmla="*/ 2674938 w 12192000"/>
              <a:gd name="connsiteY41" fmla="*/ 174625 h 3102054"/>
              <a:gd name="connsiteX42" fmla="*/ 2743201 w 12192000"/>
              <a:gd name="connsiteY42" fmla="*/ 176212 h 3102054"/>
              <a:gd name="connsiteX43" fmla="*/ 2811464 w 12192000"/>
              <a:gd name="connsiteY43" fmla="*/ 174625 h 3102054"/>
              <a:gd name="connsiteX44" fmla="*/ 2871789 w 12192000"/>
              <a:gd name="connsiteY44" fmla="*/ 166687 h 3102054"/>
              <a:gd name="connsiteX45" fmla="*/ 2924176 w 12192000"/>
              <a:gd name="connsiteY45" fmla="*/ 155575 h 3102054"/>
              <a:gd name="connsiteX46" fmla="*/ 2970214 w 12192000"/>
              <a:gd name="connsiteY46" fmla="*/ 141287 h 3102054"/>
              <a:gd name="connsiteX47" fmla="*/ 3011489 w 12192000"/>
              <a:gd name="connsiteY47" fmla="*/ 125412 h 3102054"/>
              <a:gd name="connsiteX48" fmla="*/ 3048001 w 12192000"/>
              <a:gd name="connsiteY48" fmla="*/ 106362 h 3102054"/>
              <a:gd name="connsiteX49" fmla="*/ 3086101 w 12192000"/>
              <a:gd name="connsiteY49" fmla="*/ 87312 h 3102054"/>
              <a:gd name="connsiteX50" fmla="*/ 3124201 w 12192000"/>
              <a:gd name="connsiteY50" fmla="*/ 68262 h 3102054"/>
              <a:gd name="connsiteX51" fmla="*/ 3160714 w 12192000"/>
              <a:gd name="connsiteY51" fmla="*/ 52387 h 3102054"/>
              <a:gd name="connsiteX52" fmla="*/ 3201989 w 12192000"/>
              <a:gd name="connsiteY52" fmla="*/ 36512 h 3102054"/>
              <a:gd name="connsiteX53" fmla="*/ 3248026 w 12192000"/>
              <a:gd name="connsiteY53" fmla="*/ 20637 h 3102054"/>
              <a:gd name="connsiteX54" fmla="*/ 3300414 w 12192000"/>
              <a:gd name="connsiteY54" fmla="*/ 9525 h 3102054"/>
              <a:gd name="connsiteX55" fmla="*/ 3360739 w 12192000"/>
              <a:gd name="connsiteY55" fmla="*/ 3175 h 3102054"/>
              <a:gd name="connsiteX56" fmla="*/ 3427414 w 12192000"/>
              <a:gd name="connsiteY56" fmla="*/ 0 h 3102054"/>
              <a:gd name="connsiteX57" fmla="*/ 3497264 w 12192000"/>
              <a:gd name="connsiteY57" fmla="*/ 3175 h 3102054"/>
              <a:gd name="connsiteX58" fmla="*/ 3557589 w 12192000"/>
              <a:gd name="connsiteY58" fmla="*/ 9525 h 3102054"/>
              <a:gd name="connsiteX59" fmla="*/ 3609976 w 12192000"/>
              <a:gd name="connsiteY59" fmla="*/ 20637 h 3102054"/>
              <a:gd name="connsiteX60" fmla="*/ 3656014 w 12192000"/>
              <a:gd name="connsiteY60" fmla="*/ 36512 h 3102054"/>
              <a:gd name="connsiteX61" fmla="*/ 3697288 w 12192000"/>
              <a:gd name="connsiteY61" fmla="*/ 52387 h 3102054"/>
              <a:gd name="connsiteX62" fmla="*/ 3733801 w 12192000"/>
              <a:gd name="connsiteY62" fmla="*/ 68262 h 3102054"/>
              <a:gd name="connsiteX63" fmla="*/ 3771901 w 12192000"/>
              <a:gd name="connsiteY63" fmla="*/ 87312 h 3102054"/>
              <a:gd name="connsiteX64" fmla="*/ 3810001 w 12192000"/>
              <a:gd name="connsiteY64" fmla="*/ 106362 h 3102054"/>
              <a:gd name="connsiteX65" fmla="*/ 3846514 w 12192000"/>
              <a:gd name="connsiteY65" fmla="*/ 125412 h 3102054"/>
              <a:gd name="connsiteX66" fmla="*/ 3887789 w 12192000"/>
              <a:gd name="connsiteY66" fmla="*/ 141287 h 3102054"/>
              <a:gd name="connsiteX67" fmla="*/ 3933826 w 12192000"/>
              <a:gd name="connsiteY67" fmla="*/ 155575 h 3102054"/>
              <a:gd name="connsiteX68" fmla="*/ 3986214 w 12192000"/>
              <a:gd name="connsiteY68" fmla="*/ 166687 h 3102054"/>
              <a:gd name="connsiteX69" fmla="*/ 4046539 w 12192000"/>
              <a:gd name="connsiteY69" fmla="*/ 174625 h 3102054"/>
              <a:gd name="connsiteX70" fmla="*/ 4114801 w 12192000"/>
              <a:gd name="connsiteY70" fmla="*/ 176212 h 3102054"/>
              <a:gd name="connsiteX71" fmla="*/ 4183064 w 12192000"/>
              <a:gd name="connsiteY71" fmla="*/ 174625 h 3102054"/>
              <a:gd name="connsiteX72" fmla="*/ 4243388 w 12192000"/>
              <a:gd name="connsiteY72" fmla="*/ 166687 h 3102054"/>
              <a:gd name="connsiteX73" fmla="*/ 4295776 w 12192000"/>
              <a:gd name="connsiteY73" fmla="*/ 155575 h 3102054"/>
              <a:gd name="connsiteX74" fmla="*/ 4341813 w 12192000"/>
              <a:gd name="connsiteY74" fmla="*/ 141287 h 3102054"/>
              <a:gd name="connsiteX75" fmla="*/ 4383088 w 12192000"/>
              <a:gd name="connsiteY75" fmla="*/ 125412 h 3102054"/>
              <a:gd name="connsiteX76" fmla="*/ 4419601 w 12192000"/>
              <a:gd name="connsiteY76" fmla="*/ 106362 h 3102054"/>
              <a:gd name="connsiteX77" fmla="*/ 4495801 w 12192000"/>
              <a:gd name="connsiteY77" fmla="*/ 68262 h 3102054"/>
              <a:gd name="connsiteX78" fmla="*/ 4532314 w 12192000"/>
              <a:gd name="connsiteY78" fmla="*/ 52387 h 3102054"/>
              <a:gd name="connsiteX79" fmla="*/ 4573588 w 12192000"/>
              <a:gd name="connsiteY79" fmla="*/ 36512 h 3102054"/>
              <a:gd name="connsiteX80" fmla="*/ 4619626 w 12192000"/>
              <a:gd name="connsiteY80" fmla="*/ 20637 h 3102054"/>
              <a:gd name="connsiteX81" fmla="*/ 4672013 w 12192000"/>
              <a:gd name="connsiteY81" fmla="*/ 9525 h 3102054"/>
              <a:gd name="connsiteX82" fmla="*/ 4732338 w 12192000"/>
              <a:gd name="connsiteY82" fmla="*/ 3175 h 3102054"/>
              <a:gd name="connsiteX83" fmla="*/ 4800601 w 12192000"/>
              <a:gd name="connsiteY83" fmla="*/ 0 h 3102054"/>
              <a:gd name="connsiteX84" fmla="*/ 4868864 w 12192000"/>
              <a:gd name="connsiteY84" fmla="*/ 3175 h 3102054"/>
              <a:gd name="connsiteX85" fmla="*/ 4929188 w 12192000"/>
              <a:gd name="connsiteY85" fmla="*/ 9525 h 3102054"/>
              <a:gd name="connsiteX86" fmla="*/ 4981576 w 12192000"/>
              <a:gd name="connsiteY86" fmla="*/ 20637 h 3102054"/>
              <a:gd name="connsiteX87" fmla="*/ 5027614 w 12192000"/>
              <a:gd name="connsiteY87" fmla="*/ 36512 h 3102054"/>
              <a:gd name="connsiteX88" fmla="*/ 5068889 w 12192000"/>
              <a:gd name="connsiteY88" fmla="*/ 52387 h 3102054"/>
              <a:gd name="connsiteX89" fmla="*/ 5105402 w 12192000"/>
              <a:gd name="connsiteY89" fmla="*/ 68262 h 3102054"/>
              <a:gd name="connsiteX90" fmla="*/ 5143502 w 12192000"/>
              <a:gd name="connsiteY90" fmla="*/ 87312 h 3102054"/>
              <a:gd name="connsiteX91" fmla="*/ 5181601 w 12192000"/>
              <a:gd name="connsiteY91" fmla="*/ 106362 h 3102054"/>
              <a:gd name="connsiteX92" fmla="*/ 5218115 w 12192000"/>
              <a:gd name="connsiteY92" fmla="*/ 125412 h 3102054"/>
              <a:gd name="connsiteX93" fmla="*/ 5259388 w 12192000"/>
              <a:gd name="connsiteY93" fmla="*/ 141287 h 3102054"/>
              <a:gd name="connsiteX94" fmla="*/ 5305426 w 12192000"/>
              <a:gd name="connsiteY94" fmla="*/ 155575 h 3102054"/>
              <a:gd name="connsiteX95" fmla="*/ 5357813 w 12192000"/>
              <a:gd name="connsiteY95" fmla="*/ 166687 h 3102054"/>
              <a:gd name="connsiteX96" fmla="*/ 5418139 w 12192000"/>
              <a:gd name="connsiteY96" fmla="*/ 174625 h 3102054"/>
              <a:gd name="connsiteX97" fmla="*/ 5486401 w 12192000"/>
              <a:gd name="connsiteY97" fmla="*/ 176212 h 3102054"/>
              <a:gd name="connsiteX98" fmla="*/ 5554663 w 12192000"/>
              <a:gd name="connsiteY98" fmla="*/ 174625 h 3102054"/>
              <a:gd name="connsiteX99" fmla="*/ 5614989 w 12192000"/>
              <a:gd name="connsiteY99" fmla="*/ 166687 h 3102054"/>
              <a:gd name="connsiteX100" fmla="*/ 5667376 w 12192000"/>
              <a:gd name="connsiteY100" fmla="*/ 155575 h 3102054"/>
              <a:gd name="connsiteX101" fmla="*/ 5713414 w 12192000"/>
              <a:gd name="connsiteY101" fmla="*/ 141287 h 3102054"/>
              <a:gd name="connsiteX102" fmla="*/ 5754689 w 12192000"/>
              <a:gd name="connsiteY102" fmla="*/ 125412 h 3102054"/>
              <a:gd name="connsiteX103" fmla="*/ 5791202 w 12192000"/>
              <a:gd name="connsiteY103" fmla="*/ 106362 h 3102054"/>
              <a:gd name="connsiteX104" fmla="*/ 5829302 w 12192000"/>
              <a:gd name="connsiteY104" fmla="*/ 87312 h 3102054"/>
              <a:gd name="connsiteX105" fmla="*/ 5867402 w 12192000"/>
              <a:gd name="connsiteY105" fmla="*/ 68262 h 3102054"/>
              <a:gd name="connsiteX106" fmla="*/ 5903915 w 12192000"/>
              <a:gd name="connsiteY106" fmla="*/ 52387 h 3102054"/>
              <a:gd name="connsiteX107" fmla="*/ 5945189 w 12192000"/>
              <a:gd name="connsiteY107" fmla="*/ 36512 h 3102054"/>
              <a:gd name="connsiteX108" fmla="*/ 5991226 w 12192000"/>
              <a:gd name="connsiteY108" fmla="*/ 20637 h 3102054"/>
              <a:gd name="connsiteX109" fmla="*/ 6043614 w 12192000"/>
              <a:gd name="connsiteY109" fmla="*/ 9525 h 3102054"/>
              <a:gd name="connsiteX110" fmla="*/ 6103939 w 12192000"/>
              <a:gd name="connsiteY110" fmla="*/ 3175 h 3102054"/>
              <a:gd name="connsiteX111" fmla="*/ 6172201 w 12192000"/>
              <a:gd name="connsiteY111" fmla="*/ 0 h 3102054"/>
              <a:gd name="connsiteX112" fmla="*/ 6210301 w 12192000"/>
              <a:gd name="connsiteY112" fmla="*/ 1772 h 3102054"/>
              <a:gd name="connsiteX113" fmla="*/ 6248401 w 12192000"/>
              <a:gd name="connsiteY113" fmla="*/ 0 h 3102054"/>
              <a:gd name="connsiteX114" fmla="*/ 6316664 w 12192000"/>
              <a:gd name="connsiteY114" fmla="*/ 3175 h 3102054"/>
              <a:gd name="connsiteX115" fmla="*/ 6376989 w 12192000"/>
              <a:gd name="connsiteY115" fmla="*/ 9525 h 3102054"/>
              <a:gd name="connsiteX116" fmla="*/ 6429376 w 12192000"/>
              <a:gd name="connsiteY116" fmla="*/ 20637 h 3102054"/>
              <a:gd name="connsiteX117" fmla="*/ 6475414 w 12192000"/>
              <a:gd name="connsiteY117" fmla="*/ 36512 h 3102054"/>
              <a:gd name="connsiteX118" fmla="*/ 6516689 w 12192000"/>
              <a:gd name="connsiteY118" fmla="*/ 52387 h 3102054"/>
              <a:gd name="connsiteX119" fmla="*/ 6553202 w 12192000"/>
              <a:gd name="connsiteY119" fmla="*/ 68262 h 3102054"/>
              <a:gd name="connsiteX120" fmla="*/ 6591302 w 12192000"/>
              <a:gd name="connsiteY120" fmla="*/ 87312 h 3102054"/>
              <a:gd name="connsiteX121" fmla="*/ 6629401 w 12192000"/>
              <a:gd name="connsiteY121" fmla="*/ 106362 h 3102054"/>
              <a:gd name="connsiteX122" fmla="*/ 6665915 w 12192000"/>
              <a:gd name="connsiteY122" fmla="*/ 125412 h 3102054"/>
              <a:gd name="connsiteX123" fmla="*/ 6707189 w 12192000"/>
              <a:gd name="connsiteY123" fmla="*/ 141287 h 3102054"/>
              <a:gd name="connsiteX124" fmla="*/ 6753226 w 12192000"/>
              <a:gd name="connsiteY124" fmla="*/ 155575 h 3102054"/>
              <a:gd name="connsiteX125" fmla="*/ 6805614 w 12192000"/>
              <a:gd name="connsiteY125" fmla="*/ 166687 h 3102054"/>
              <a:gd name="connsiteX126" fmla="*/ 6865939 w 12192000"/>
              <a:gd name="connsiteY126" fmla="*/ 174625 h 3102054"/>
              <a:gd name="connsiteX127" fmla="*/ 6934201 w 12192000"/>
              <a:gd name="connsiteY127" fmla="*/ 176212 h 3102054"/>
              <a:gd name="connsiteX128" fmla="*/ 7002464 w 12192000"/>
              <a:gd name="connsiteY128" fmla="*/ 174625 h 3102054"/>
              <a:gd name="connsiteX129" fmla="*/ 7062789 w 12192000"/>
              <a:gd name="connsiteY129" fmla="*/ 166687 h 3102054"/>
              <a:gd name="connsiteX130" fmla="*/ 7115176 w 12192000"/>
              <a:gd name="connsiteY130" fmla="*/ 155575 h 3102054"/>
              <a:gd name="connsiteX131" fmla="*/ 7161214 w 12192000"/>
              <a:gd name="connsiteY131" fmla="*/ 141287 h 3102054"/>
              <a:gd name="connsiteX132" fmla="*/ 7202489 w 12192000"/>
              <a:gd name="connsiteY132" fmla="*/ 125412 h 3102054"/>
              <a:gd name="connsiteX133" fmla="*/ 7239001 w 12192000"/>
              <a:gd name="connsiteY133" fmla="*/ 106362 h 3102054"/>
              <a:gd name="connsiteX134" fmla="*/ 7277101 w 12192000"/>
              <a:gd name="connsiteY134" fmla="*/ 87312 h 3102054"/>
              <a:gd name="connsiteX135" fmla="*/ 7315201 w 12192000"/>
              <a:gd name="connsiteY135" fmla="*/ 68262 h 3102054"/>
              <a:gd name="connsiteX136" fmla="*/ 7351714 w 12192000"/>
              <a:gd name="connsiteY136" fmla="*/ 52387 h 3102054"/>
              <a:gd name="connsiteX137" fmla="*/ 7392989 w 12192000"/>
              <a:gd name="connsiteY137" fmla="*/ 36512 h 3102054"/>
              <a:gd name="connsiteX138" fmla="*/ 7439026 w 12192000"/>
              <a:gd name="connsiteY138" fmla="*/ 20637 h 3102054"/>
              <a:gd name="connsiteX139" fmla="*/ 7491414 w 12192000"/>
              <a:gd name="connsiteY139" fmla="*/ 9525 h 3102054"/>
              <a:gd name="connsiteX140" fmla="*/ 7551739 w 12192000"/>
              <a:gd name="connsiteY140" fmla="*/ 3175 h 3102054"/>
              <a:gd name="connsiteX141" fmla="*/ 7620001 w 12192000"/>
              <a:gd name="connsiteY141" fmla="*/ 0 h 3102054"/>
              <a:gd name="connsiteX142" fmla="*/ 7688264 w 12192000"/>
              <a:gd name="connsiteY142" fmla="*/ 3175 h 3102054"/>
              <a:gd name="connsiteX143" fmla="*/ 7748589 w 12192000"/>
              <a:gd name="connsiteY143" fmla="*/ 9525 h 3102054"/>
              <a:gd name="connsiteX144" fmla="*/ 7800976 w 12192000"/>
              <a:gd name="connsiteY144" fmla="*/ 20637 h 3102054"/>
              <a:gd name="connsiteX145" fmla="*/ 7847014 w 12192000"/>
              <a:gd name="connsiteY145" fmla="*/ 36512 h 3102054"/>
              <a:gd name="connsiteX146" fmla="*/ 7888289 w 12192000"/>
              <a:gd name="connsiteY146" fmla="*/ 52387 h 3102054"/>
              <a:gd name="connsiteX147" fmla="*/ 7924801 w 12192000"/>
              <a:gd name="connsiteY147" fmla="*/ 68262 h 3102054"/>
              <a:gd name="connsiteX148" fmla="*/ 7962901 w 12192000"/>
              <a:gd name="connsiteY148" fmla="*/ 87312 h 3102054"/>
              <a:gd name="connsiteX149" fmla="*/ 8001001 w 12192000"/>
              <a:gd name="connsiteY149" fmla="*/ 106362 h 3102054"/>
              <a:gd name="connsiteX150" fmla="*/ 8037514 w 12192000"/>
              <a:gd name="connsiteY150" fmla="*/ 125412 h 3102054"/>
              <a:gd name="connsiteX151" fmla="*/ 8078789 w 12192000"/>
              <a:gd name="connsiteY151" fmla="*/ 141287 h 3102054"/>
              <a:gd name="connsiteX152" fmla="*/ 8124826 w 12192000"/>
              <a:gd name="connsiteY152" fmla="*/ 155575 h 3102054"/>
              <a:gd name="connsiteX153" fmla="*/ 8177214 w 12192000"/>
              <a:gd name="connsiteY153" fmla="*/ 166687 h 3102054"/>
              <a:gd name="connsiteX154" fmla="*/ 8237539 w 12192000"/>
              <a:gd name="connsiteY154" fmla="*/ 174625 h 3102054"/>
              <a:gd name="connsiteX155" fmla="*/ 8305801 w 12192000"/>
              <a:gd name="connsiteY155" fmla="*/ 176212 h 3102054"/>
              <a:gd name="connsiteX156" fmla="*/ 8374064 w 12192000"/>
              <a:gd name="connsiteY156" fmla="*/ 174625 h 3102054"/>
              <a:gd name="connsiteX157" fmla="*/ 8434388 w 12192000"/>
              <a:gd name="connsiteY157" fmla="*/ 166687 h 3102054"/>
              <a:gd name="connsiteX158" fmla="*/ 8486776 w 12192000"/>
              <a:gd name="connsiteY158" fmla="*/ 155575 h 3102054"/>
              <a:gd name="connsiteX159" fmla="*/ 8532814 w 12192000"/>
              <a:gd name="connsiteY159" fmla="*/ 141287 h 3102054"/>
              <a:gd name="connsiteX160" fmla="*/ 8574088 w 12192000"/>
              <a:gd name="connsiteY160" fmla="*/ 125412 h 3102054"/>
              <a:gd name="connsiteX161" fmla="*/ 8610600 w 12192000"/>
              <a:gd name="connsiteY161" fmla="*/ 106362 h 3102054"/>
              <a:gd name="connsiteX162" fmla="*/ 8648700 w 12192000"/>
              <a:gd name="connsiteY162" fmla="*/ 87312 h 3102054"/>
              <a:gd name="connsiteX163" fmla="*/ 8686800 w 12192000"/>
              <a:gd name="connsiteY163" fmla="*/ 68262 h 3102054"/>
              <a:gd name="connsiteX164" fmla="*/ 8723314 w 12192000"/>
              <a:gd name="connsiteY164" fmla="*/ 52387 h 3102054"/>
              <a:gd name="connsiteX165" fmla="*/ 8764588 w 12192000"/>
              <a:gd name="connsiteY165" fmla="*/ 36512 h 3102054"/>
              <a:gd name="connsiteX166" fmla="*/ 8810626 w 12192000"/>
              <a:gd name="connsiteY166" fmla="*/ 20637 h 3102054"/>
              <a:gd name="connsiteX167" fmla="*/ 8863014 w 12192000"/>
              <a:gd name="connsiteY167" fmla="*/ 9525 h 3102054"/>
              <a:gd name="connsiteX168" fmla="*/ 8923338 w 12192000"/>
              <a:gd name="connsiteY168" fmla="*/ 3175 h 3102054"/>
              <a:gd name="connsiteX169" fmla="*/ 8990014 w 12192000"/>
              <a:gd name="connsiteY169" fmla="*/ 0 h 3102054"/>
              <a:gd name="connsiteX170" fmla="*/ 9059864 w 12192000"/>
              <a:gd name="connsiteY170" fmla="*/ 3175 h 3102054"/>
              <a:gd name="connsiteX171" fmla="*/ 9120188 w 12192000"/>
              <a:gd name="connsiteY171" fmla="*/ 9525 h 3102054"/>
              <a:gd name="connsiteX172" fmla="*/ 9172576 w 12192000"/>
              <a:gd name="connsiteY172" fmla="*/ 20637 h 3102054"/>
              <a:gd name="connsiteX173" fmla="*/ 9218614 w 12192000"/>
              <a:gd name="connsiteY173" fmla="*/ 36512 h 3102054"/>
              <a:gd name="connsiteX174" fmla="*/ 9259888 w 12192000"/>
              <a:gd name="connsiteY174" fmla="*/ 52387 h 3102054"/>
              <a:gd name="connsiteX175" fmla="*/ 9296400 w 12192000"/>
              <a:gd name="connsiteY175" fmla="*/ 68262 h 3102054"/>
              <a:gd name="connsiteX176" fmla="*/ 9334500 w 12192000"/>
              <a:gd name="connsiteY176" fmla="*/ 87312 h 3102054"/>
              <a:gd name="connsiteX177" fmla="*/ 9372600 w 12192000"/>
              <a:gd name="connsiteY177" fmla="*/ 106362 h 3102054"/>
              <a:gd name="connsiteX178" fmla="*/ 9409114 w 12192000"/>
              <a:gd name="connsiteY178" fmla="*/ 125412 h 3102054"/>
              <a:gd name="connsiteX179" fmla="*/ 9450388 w 12192000"/>
              <a:gd name="connsiteY179" fmla="*/ 141287 h 3102054"/>
              <a:gd name="connsiteX180" fmla="*/ 9496426 w 12192000"/>
              <a:gd name="connsiteY180" fmla="*/ 155575 h 3102054"/>
              <a:gd name="connsiteX181" fmla="*/ 9548814 w 12192000"/>
              <a:gd name="connsiteY181" fmla="*/ 166687 h 3102054"/>
              <a:gd name="connsiteX182" fmla="*/ 9609138 w 12192000"/>
              <a:gd name="connsiteY182" fmla="*/ 174625 h 3102054"/>
              <a:gd name="connsiteX183" fmla="*/ 9677400 w 12192000"/>
              <a:gd name="connsiteY183" fmla="*/ 176212 h 3102054"/>
              <a:gd name="connsiteX184" fmla="*/ 9745664 w 12192000"/>
              <a:gd name="connsiteY184" fmla="*/ 174625 h 3102054"/>
              <a:gd name="connsiteX185" fmla="*/ 9805988 w 12192000"/>
              <a:gd name="connsiteY185" fmla="*/ 166687 h 3102054"/>
              <a:gd name="connsiteX186" fmla="*/ 9858376 w 12192000"/>
              <a:gd name="connsiteY186" fmla="*/ 155575 h 3102054"/>
              <a:gd name="connsiteX187" fmla="*/ 9904414 w 12192000"/>
              <a:gd name="connsiteY187" fmla="*/ 141287 h 3102054"/>
              <a:gd name="connsiteX188" fmla="*/ 9945688 w 12192000"/>
              <a:gd name="connsiteY188" fmla="*/ 125412 h 3102054"/>
              <a:gd name="connsiteX189" fmla="*/ 9982200 w 12192000"/>
              <a:gd name="connsiteY189" fmla="*/ 106362 h 3102054"/>
              <a:gd name="connsiteX190" fmla="*/ 10058400 w 12192000"/>
              <a:gd name="connsiteY190" fmla="*/ 68262 h 3102054"/>
              <a:gd name="connsiteX191" fmla="*/ 10094914 w 12192000"/>
              <a:gd name="connsiteY191" fmla="*/ 52387 h 3102054"/>
              <a:gd name="connsiteX192" fmla="*/ 10136188 w 12192000"/>
              <a:gd name="connsiteY192" fmla="*/ 36512 h 3102054"/>
              <a:gd name="connsiteX193" fmla="*/ 10182226 w 12192000"/>
              <a:gd name="connsiteY193" fmla="*/ 20637 h 3102054"/>
              <a:gd name="connsiteX194" fmla="*/ 10234614 w 12192000"/>
              <a:gd name="connsiteY194" fmla="*/ 9525 h 3102054"/>
              <a:gd name="connsiteX195" fmla="*/ 10294938 w 12192000"/>
              <a:gd name="connsiteY195" fmla="*/ 3175 h 3102054"/>
              <a:gd name="connsiteX196" fmla="*/ 10363200 w 12192000"/>
              <a:gd name="connsiteY196" fmla="*/ 0 h 3102054"/>
              <a:gd name="connsiteX197" fmla="*/ 10431464 w 12192000"/>
              <a:gd name="connsiteY197" fmla="*/ 3175 h 3102054"/>
              <a:gd name="connsiteX198" fmla="*/ 10491788 w 12192000"/>
              <a:gd name="connsiteY198" fmla="*/ 9525 h 3102054"/>
              <a:gd name="connsiteX199" fmla="*/ 10544176 w 12192000"/>
              <a:gd name="connsiteY199" fmla="*/ 20637 h 3102054"/>
              <a:gd name="connsiteX200" fmla="*/ 10590214 w 12192000"/>
              <a:gd name="connsiteY200" fmla="*/ 36512 h 3102054"/>
              <a:gd name="connsiteX201" fmla="*/ 10631488 w 12192000"/>
              <a:gd name="connsiteY201" fmla="*/ 52387 h 3102054"/>
              <a:gd name="connsiteX202" fmla="*/ 10668000 w 12192000"/>
              <a:gd name="connsiteY202" fmla="*/ 68262 h 3102054"/>
              <a:gd name="connsiteX203" fmla="*/ 10706100 w 12192000"/>
              <a:gd name="connsiteY203" fmla="*/ 87312 h 3102054"/>
              <a:gd name="connsiteX204" fmla="*/ 10744200 w 12192000"/>
              <a:gd name="connsiteY204" fmla="*/ 106362 h 3102054"/>
              <a:gd name="connsiteX205" fmla="*/ 10780714 w 12192000"/>
              <a:gd name="connsiteY205" fmla="*/ 125412 h 3102054"/>
              <a:gd name="connsiteX206" fmla="*/ 10821988 w 12192000"/>
              <a:gd name="connsiteY206" fmla="*/ 141287 h 3102054"/>
              <a:gd name="connsiteX207" fmla="*/ 10868026 w 12192000"/>
              <a:gd name="connsiteY207" fmla="*/ 155575 h 3102054"/>
              <a:gd name="connsiteX208" fmla="*/ 10920414 w 12192000"/>
              <a:gd name="connsiteY208" fmla="*/ 166687 h 3102054"/>
              <a:gd name="connsiteX209" fmla="*/ 10980738 w 12192000"/>
              <a:gd name="connsiteY209" fmla="*/ 174625 h 3102054"/>
              <a:gd name="connsiteX210" fmla="*/ 11049000 w 12192000"/>
              <a:gd name="connsiteY210" fmla="*/ 176212 h 3102054"/>
              <a:gd name="connsiteX211" fmla="*/ 11117264 w 12192000"/>
              <a:gd name="connsiteY211" fmla="*/ 174625 h 3102054"/>
              <a:gd name="connsiteX212" fmla="*/ 11177588 w 12192000"/>
              <a:gd name="connsiteY212" fmla="*/ 166687 h 3102054"/>
              <a:gd name="connsiteX213" fmla="*/ 11229976 w 12192000"/>
              <a:gd name="connsiteY213" fmla="*/ 155575 h 3102054"/>
              <a:gd name="connsiteX214" fmla="*/ 11276014 w 12192000"/>
              <a:gd name="connsiteY214" fmla="*/ 141287 h 3102054"/>
              <a:gd name="connsiteX215" fmla="*/ 11317288 w 12192000"/>
              <a:gd name="connsiteY215" fmla="*/ 125412 h 3102054"/>
              <a:gd name="connsiteX216" fmla="*/ 11353800 w 12192000"/>
              <a:gd name="connsiteY216" fmla="*/ 106362 h 3102054"/>
              <a:gd name="connsiteX217" fmla="*/ 11391900 w 12192000"/>
              <a:gd name="connsiteY217" fmla="*/ 87312 h 3102054"/>
              <a:gd name="connsiteX218" fmla="*/ 11430000 w 12192000"/>
              <a:gd name="connsiteY218" fmla="*/ 68263 h 3102054"/>
              <a:gd name="connsiteX219" fmla="*/ 11466514 w 12192000"/>
              <a:gd name="connsiteY219" fmla="*/ 52388 h 3102054"/>
              <a:gd name="connsiteX220" fmla="*/ 11507788 w 12192000"/>
              <a:gd name="connsiteY220" fmla="*/ 36513 h 3102054"/>
              <a:gd name="connsiteX221" fmla="*/ 11553826 w 12192000"/>
              <a:gd name="connsiteY221" fmla="*/ 20638 h 3102054"/>
              <a:gd name="connsiteX222" fmla="*/ 11606214 w 12192000"/>
              <a:gd name="connsiteY222" fmla="*/ 9525 h 3102054"/>
              <a:gd name="connsiteX223" fmla="*/ 11666538 w 12192000"/>
              <a:gd name="connsiteY223" fmla="*/ 3175 h 3102054"/>
              <a:gd name="connsiteX224" fmla="*/ 11734800 w 12192000"/>
              <a:gd name="connsiteY224" fmla="*/ 0 h 3102054"/>
              <a:gd name="connsiteX225" fmla="*/ 11803064 w 12192000"/>
              <a:gd name="connsiteY225" fmla="*/ 3175 h 3102054"/>
              <a:gd name="connsiteX226" fmla="*/ 11863388 w 12192000"/>
              <a:gd name="connsiteY226" fmla="*/ 9525 h 3102054"/>
              <a:gd name="connsiteX227" fmla="*/ 11915776 w 12192000"/>
              <a:gd name="connsiteY227" fmla="*/ 20638 h 3102054"/>
              <a:gd name="connsiteX228" fmla="*/ 11961814 w 12192000"/>
              <a:gd name="connsiteY228" fmla="*/ 36513 h 3102054"/>
              <a:gd name="connsiteX229" fmla="*/ 12003088 w 12192000"/>
              <a:gd name="connsiteY229" fmla="*/ 52388 h 3102054"/>
              <a:gd name="connsiteX230" fmla="*/ 12039600 w 12192000"/>
              <a:gd name="connsiteY230" fmla="*/ 68263 h 3102054"/>
              <a:gd name="connsiteX231" fmla="*/ 12077700 w 12192000"/>
              <a:gd name="connsiteY231" fmla="*/ 87313 h 3102054"/>
              <a:gd name="connsiteX232" fmla="*/ 12115800 w 12192000"/>
              <a:gd name="connsiteY232" fmla="*/ 106363 h 3102054"/>
              <a:gd name="connsiteX233" fmla="*/ 12152314 w 12192000"/>
              <a:gd name="connsiteY233" fmla="*/ 125413 h 3102054"/>
              <a:gd name="connsiteX234" fmla="*/ 12192000 w 12192000"/>
              <a:gd name="connsiteY234" fmla="*/ 140677 h 3102054"/>
              <a:gd name="connsiteX235" fmla="*/ 12192000 w 12192000"/>
              <a:gd name="connsiteY235" fmla="*/ 885826 h 3102054"/>
              <a:gd name="connsiteX236" fmla="*/ 12191999 w 12192000"/>
              <a:gd name="connsiteY236" fmla="*/ 885826 h 3102054"/>
              <a:gd name="connsiteX237" fmla="*/ 12191999 w 12192000"/>
              <a:gd name="connsiteY237" fmla="*/ 3102054 h 3102054"/>
              <a:gd name="connsiteX238" fmla="*/ 0 w 12192000"/>
              <a:gd name="connsiteY238" fmla="*/ 3102054 h 3102054"/>
              <a:gd name="connsiteX239" fmla="*/ 0 w 12192000"/>
              <a:gd name="connsiteY239" fmla="*/ 638254 h 3102054"/>
              <a:gd name="connsiteX240" fmla="*/ 1 w 12192000"/>
              <a:gd name="connsiteY240" fmla="*/ 638254 h 3102054"/>
              <a:gd name="connsiteX241" fmla="*/ 1 w 12192000"/>
              <a:gd name="connsiteY241" fmla="*/ 176212 h 3102054"/>
              <a:gd name="connsiteX242" fmla="*/ 68264 w 12192000"/>
              <a:gd name="connsiteY242" fmla="*/ 174625 h 3102054"/>
              <a:gd name="connsiteX243" fmla="*/ 128589 w 12192000"/>
              <a:gd name="connsiteY243" fmla="*/ 166687 h 3102054"/>
              <a:gd name="connsiteX244" fmla="*/ 180976 w 12192000"/>
              <a:gd name="connsiteY244" fmla="*/ 155575 h 3102054"/>
              <a:gd name="connsiteX245" fmla="*/ 227014 w 12192000"/>
              <a:gd name="connsiteY245" fmla="*/ 141287 h 3102054"/>
              <a:gd name="connsiteX246" fmla="*/ 268289 w 12192000"/>
              <a:gd name="connsiteY246" fmla="*/ 125412 h 3102054"/>
              <a:gd name="connsiteX247" fmla="*/ 304801 w 12192000"/>
              <a:gd name="connsiteY247" fmla="*/ 106362 h 3102054"/>
              <a:gd name="connsiteX248" fmla="*/ 342901 w 12192000"/>
              <a:gd name="connsiteY248" fmla="*/ 87312 h 3102054"/>
              <a:gd name="connsiteX249" fmla="*/ 381001 w 12192000"/>
              <a:gd name="connsiteY249" fmla="*/ 68262 h 3102054"/>
              <a:gd name="connsiteX250" fmla="*/ 417514 w 12192000"/>
              <a:gd name="connsiteY250" fmla="*/ 52387 h 3102054"/>
              <a:gd name="connsiteX251" fmla="*/ 458789 w 12192000"/>
              <a:gd name="connsiteY251" fmla="*/ 36512 h 3102054"/>
              <a:gd name="connsiteX252" fmla="*/ 504826 w 12192000"/>
              <a:gd name="connsiteY252" fmla="*/ 20637 h 3102054"/>
              <a:gd name="connsiteX253" fmla="*/ 557214 w 12192000"/>
              <a:gd name="connsiteY253" fmla="*/ 9525 h 3102054"/>
              <a:gd name="connsiteX254" fmla="*/ 617539 w 12192000"/>
              <a:gd name="connsiteY254" fmla="*/ 3175 h 310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2000" h="3102054">
                <a:moveTo>
                  <a:pt x="685801" y="0"/>
                </a:moveTo>
                <a:lnTo>
                  <a:pt x="754064" y="3175"/>
                </a:lnTo>
                <a:lnTo>
                  <a:pt x="814389" y="9525"/>
                </a:lnTo>
                <a:lnTo>
                  <a:pt x="866776" y="20637"/>
                </a:lnTo>
                <a:lnTo>
                  <a:pt x="912814" y="36512"/>
                </a:lnTo>
                <a:lnTo>
                  <a:pt x="954089" y="52387"/>
                </a:lnTo>
                <a:lnTo>
                  <a:pt x="990601" y="68262"/>
                </a:lnTo>
                <a:lnTo>
                  <a:pt x="1028701" y="87312"/>
                </a:lnTo>
                <a:lnTo>
                  <a:pt x="1066801" y="106362"/>
                </a:lnTo>
                <a:lnTo>
                  <a:pt x="1103314" y="125412"/>
                </a:lnTo>
                <a:lnTo>
                  <a:pt x="1144589" y="141287"/>
                </a:lnTo>
                <a:lnTo>
                  <a:pt x="1190626" y="155575"/>
                </a:lnTo>
                <a:lnTo>
                  <a:pt x="1243014" y="166687"/>
                </a:lnTo>
                <a:lnTo>
                  <a:pt x="1303339" y="174625"/>
                </a:lnTo>
                <a:lnTo>
                  <a:pt x="1371601" y="176212"/>
                </a:lnTo>
                <a:lnTo>
                  <a:pt x="1439864" y="174625"/>
                </a:lnTo>
                <a:lnTo>
                  <a:pt x="1500189" y="166687"/>
                </a:lnTo>
                <a:lnTo>
                  <a:pt x="1552576" y="155575"/>
                </a:lnTo>
                <a:lnTo>
                  <a:pt x="1598614" y="141287"/>
                </a:lnTo>
                <a:lnTo>
                  <a:pt x="1639889" y="125412"/>
                </a:lnTo>
                <a:lnTo>
                  <a:pt x="1676401" y="106362"/>
                </a:lnTo>
                <a:lnTo>
                  <a:pt x="1714501" y="87312"/>
                </a:lnTo>
                <a:lnTo>
                  <a:pt x="1752601" y="68262"/>
                </a:lnTo>
                <a:lnTo>
                  <a:pt x="1789114" y="52387"/>
                </a:lnTo>
                <a:lnTo>
                  <a:pt x="1830389" y="36512"/>
                </a:lnTo>
                <a:lnTo>
                  <a:pt x="1876426" y="20637"/>
                </a:lnTo>
                <a:lnTo>
                  <a:pt x="1928814" y="9525"/>
                </a:lnTo>
                <a:lnTo>
                  <a:pt x="1989139" y="3175"/>
                </a:lnTo>
                <a:lnTo>
                  <a:pt x="2057401" y="0"/>
                </a:lnTo>
                <a:lnTo>
                  <a:pt x="2125664" y="3175"/>
                </a:lnTo>
                <a:lnTo>
                  <a:pt x="2185989" y="9525"/>
                </a:lnTo>
                <a:lnTo>
                  <a:pt x="2238376" y="20637"/>
                </a:lnTo>
                <a:lnTo>
                  <a:pt x="2284414" y="36512"/>
                </a:lnTo>
                <a:lnTo>
                  <a:pt x="2325688" y="52387"/>
                </a:lnTo>
                <a:lnTo>
                  <a:pt x="2362201" y="68262"/>
                </a:lnTo>
                <a:lnTo>
                  <a:pt x="2400301" y="87312"/>
                </a:lnTo>
                <a:lnTo>
                  <a:pt x="2438401" y="106362"/>
                </a:lnTo>
                <a:lnTo>
                  <a:pt x="2474913" y="125412"/>
                </a:lnTo>
                <a:lnTo>
                  <a:pt x="2516188" y="141287"/>
                </a:lnTo>
                <a:lnTo>
                  <a:pt x="2562226" y="155575"/>
                </a:lnTo>
                <a:lnTo>
                  <a:pt x="2614614" y="166687"/>
                </a:lnTo>
                <a:lnTo>
                  <a:pt x="2674938" y="174625"/>
                </a:lnTo>
                <a:lnTo>
                  <a:pt x="2743201" y="176212"/>
                </a:lnTo>
                <a:lnTo>
                  <a:pt x="2811464" y="174625"/>
                </a:lnTo>
                <a:lnTo>
                  <a:pt x="2871789" y="166687"/>
                </a:lnTo>
                <a:lnTo>
                  <a:pt x="2924176" y="155575"/>
                </a:lnTo>
                <a:lnTo>
                  <a:pt x="2970214" y="141287"/>
                </a:lnTo>
                <a:lnTo>
                  <a:pt x="3011489" y="125412"/>
                </a:lnTo>
                <a:lnTo>
                  <a:pt x="3048001" y="106362"/>
                </a:lnTo>
                <a:lnTo>
                  <a:pt x="3086101" y="87312"/>
                </a:lnTo>
                <a:lnTo>
                  <a:pt x="3124201" y="68262"/>
                </a:lnTo>
                <a:lnTo>
                  <a:pt x="3160714" y="52387"/>
                </a:lnTo>
                <a:lnTo>
                  <a:pt x="3201989" y="36512"/>
                </a:lnTo>
                <a:lnTo>
                  <a:pt x="3248026" y="20637"/>
                </a:lnTo>
                <a:lnTo>
                  <a:pt x="3300414" y="9525"/>
                </a:lnTo>
                <a:lnTo>
                  <a:pt x="3360739" y="3175"/>
                </a:lnTo>
                <a:lnTo>
                  <a:pt x="3427414" y="0"/>
                </a:lnTo>
                <a:lnTo>
                  <a:pt x="3497264" y="3175"/>
                </a:lnTo>
                <a:lnTo>
                  <a:pt x="3557589" y="9525"/>
                </a:lnTo>
                <a:lnTo>
                  <a:pt x="3609976" y="20637"/>
                </a:lnTo>
                <a:lnTo>
                  <a:pt x="3656014" y="36512"/>
                </a:lnTo>
                <a:lnTo>
                  <a:pt x="3697288" y="52387"/>
                </a:lnTo>
                <a:lnTo>
                  <a:pt x="3733801" y="68262"/>
                </a:lnTo>
                <a:lnTo>
                  <a:pt x="3771901" y="87312"/>
                </a:lnTo>
                <a:lnTo>
                  <a:pt x="3810001" y="106362"/>
                </a:lnTo>
                <a:lnTo>
                  <a:pt x="3846514" y="125412"/>
                </a:lnTo>
                <a:lnTo>
                  <a:pt x="3887789" y="141287"/>
                </a:lnTo>
                <a:lnTo>
                  <a:pt x="3933826" y="155575"/>
                </a:lnTo>
                <a:lnTo>
                  <a:pt x="3986214" y="166687"/>
                </a:lnTo>
                <a:lnTo>
                  <a:pt x="4046539" y="174625"/>
                </a:lnTo>
                <a:lnTo>
                  <a:pt x="4114801" y="176212"/>
                </a:lnTo>
                <a:lnTo>
                  <a:pt x="4183064" y="174625"/>
                </a:lnTo>
                <a:lnTo>
                  <a:pt x="4243388" y="166687"/>
                </a:lnTo>
                <a:lnTo>
                  <a:pt x="4295776" y="155575"/>
                </a:lnTo>
                <a:lnTo>
                  <a:pt x="4341813" y="141287"/>
                </a:lnTo>
                <a:lnTo>
                  <a:pt x="4383088" y="125412"/>
                </a:lnTo>
                <a:lnTo>
                  <a:pt x="4419601" y="106362"/>
                </a:lnTo>
                <a:lnTo>
                  <a:pt x="4495801" y="68262"/>
                </a:lnTo>
                <a:lnTo>
                  <a:pt x="4532314" y="52387"/>
                </a:lnTo>
                <a:lnTo>
                  <a:pt x="4573588" y="36512"/>
                </a:lnTo>
                <a:lnTo>
                  <a:pt x="4619626" y="20637"/>
                </a:lnTo>
                <a:lnTo>
                  <a:pt x="4672013" y="9525"/>
                </a:lnTo>
                <a:lnTo>
                  <a:pt x="4732338" y="3175"/>
                </a:lnTo>
                <a:lnTo>
                  <a:pt x="4800601" y="0"/>
                </a:lnTo>
                <a:lnTo>
                  <a:pt x="4868864" y="3175"/>
                </a:lnTo>
                <a:lnTo>
                  <a:pt x="4929188" y="9525"/>
                </a:lnTo>
                <a:lnTo>
                  <a:pt x="4981576" y="20637"/>
                </a:lnTo>
                <a:lnTo>
                  <a:pt x="5027614" y="36512"/>
                </a:lnTo>
                <a:lnTo>
                  <a:pt x="5068889" y="52387"/>
                </a:lnTo>
                <a:lnTo>
                  <a:pt x="5105402" y="68262"/>
                </a:lnTo>
                <a:lnTo>
                  <a:pt x="5143502" y="87312"/>
                </a:lnTo>
                <a:lnTo>
                  <a:pt x="5181601" y="106362"/>
                </a:lnTo>
                <a:lnTo>
                  <a:pt x="5218115" y="125412"/>
                </a:lnTo>
                <a:lnTo>
                  <a:pt x="5259388" y="141287"/>
                </a:lnTo>
                <a:lnTo>
                  <a:pt x="5305426" y="155575"/>
                </a:lnTo>
                <a:lnTo>
                  <a:pt x="5357813" y="166687"/>
                </a:lnTo>
                <a:lnTo>
                  <a:pt x="5418139" y="174625"/>
                </a:lnTo>
                <a:lnTo>
                  <a:pt x="5486401" y="176212"/>
                </a:lnTo>
                <a:lnTo>
                  <a:pt x="5554663" y="174625"/>
                </a:lnTo>
                <a:lnTo>
                  <a:pt x="5614989" y="166687"/>
                </a:lnTo>
                <a:lnTo>
                  <a:pt x="5667376" y="155575"/>
                </a:lnTo>
                <a:lnTo>
                  <a:pt x="5713414" y="141287"/>
                </a:lnTo>
                <a:lnTo>
                  <a:pt x="5754689" y="125412"/>
                </a:lnTo>
                <a:lnTo>
                  <a:pt x="5791202" y="106362"/>
                </a:lnTo>
                <a:lnTo>
                  <a:pt x="5829302" y="87312"/>
                </a:lnTo>
                <a:lnTo>
                  <a:pt x="5867402" y="68262"/>
                </a:lnTo>
                <a:lnTo>
                  <a:pt x="5903915" y="52387"/>
                </a:lnTo>
                <a:lnTo>
                  <a:pt x="5945189" y="36512"/>
                </a:lnTo>
                <a:lnTo>
                  <a:pt x="5991226" y="20637"/>
                </a:lnTo>
                <a:lnTo>
                  <a:pt x="6043614" y="9525"/>
                </a:lnTo>
                <a:lnTo>
                  <a:pt x="6103939" y="3175"/>
                </a:lnTo>
                <a:lnTo>
                  <a:pt x="6172201" y="0"/>
                </a:lnTo>
                <a:lnTo>
                  <a:pt x="6210301" y="1772"/>
                </a:lnTo>
                <a:lnTo>
                  <a:pt x="6248401" y="0"/>
                </a:lnTo>
                <a:lnTo>
                  <a:pt x="6316664" y="3175"/>
                </a:lnTo>
                <a:lnTo>
                  <a:pt x="6376989" y="9525"/>
                </a:lnTo>
                <a:lnTo>
                  <a:pt x="6429376" y="20637"/>
                </a:lnTo>
                <a:lnTo>
                  <a:pt x="6475414" y="36512"/>
                </a:lnTo>
                <a:lnTo>
                  <a:pt x="6516689" y="52387"/>
                </a:lnTo>
                <a:lnTo>
                  <a:pt x="6553202" y="68262"/>
                </a:lnTo>
                <a:lnTo>
                  <a:pt x="6591302" y="87312"/>
                </a:lnTo>
                <a:lnTo>
                  <a:pt x="6629401" y="106362"/>
                </a:lnTo>
                <a:lnTo>
                  <a:pt x="6665915" y="125412"/>
                </a:lnTo>
                <a:lnTo>
                  <a:pt x="6707189" y="141287"/>
                </a:lnTo>
                <a:lnTo>
                  <a:pt x="6753226" y="155575"/>
                </a:lnTo>
                <a:lnTo>
                  <a:pt x="6805614" y="166687"/>
                </a:lnTo>
                <a:lnTo>
                  <a:pt x="6865939" y="174625"/>
                </a:lnTo>
                <a:lnTo>
                  <a:pt x="6934201" y="176212"/>
                </a:lnTo>
                <a:lnTo>
                  <a:pt x="7002464" y="174625"/>
                </a:lnTo>
                <a:lnTo>
                  <a:pt x="7062789" y="166687"/>
                </a:lnTo>
                <a:lnTo>
                  <a:pt x="7115176" y="155575"/>
                </a:lnTo>
                <a:lnTo>
                  <a:pt x="7161214" y="141287"/>
                </a:lnTo>
                <a:lnTo>
                  <a:pt x="7202489" y="125412"/>
                </a:lnTo>
                <a:lnTo>
                  <a:pt x="7239001" y="106362"/>
                </a:lnTo>
                <a:lnTo>
                  <a:pt x="7277101" y="87312"/>
                </a:lnTo>
                <a:lnTo>
                  <a:pt x="7315201" y="68262"/>
                </a:lnTo>
                <a:lnTo>
                  <a:pt x="7351714" y="52387"/>
                </a:lnTo>
                <a:lnTo>
                  <a:pt x="7392989" y="36512"/>
                </a:lnTo>
                <a:lnTo>
                  <a:pt x="7439026" y="20637"/>
                </a:lnTo>
                <a:lnTo>
                  <a:pt x="7491414" y="9525"/>
                </a:lnTo>
                <a:lnTo>
                  <a:pt x="7551739" y="3175"/>
                </a:lnTo>
                <a:lnTo>
                  <a:pt x="7620001" y="0"/>
                </a:lnTo>
                <a:lnTo>
                  <a:pt x="7688264" y="3175"/>
                </a:lnTo>
                <a:lnTo>
                  <a:pt x="7748589" y="9525"/>
                </a:lnTo>
                <a:lnTo>
                  <a:pt x="7800976" y="20637"/>
                </a:lnTo>
                <a:lnTo>
                  <a:pt x="7847014" y="36512"/>
                </a:lnTo>
                <a:lnTo>
                  <a:pt x="7888289" y="52387"/>
                </a:lnTo>
                <a:lnTo>
                  <a:pt x="7924801" y="68262"/>
                </a:lnTo>
                <a:lnTo>
                  <a:pt x="7962901" y="87312"/>
                </a:lnTo>
                <a:lnTo>
                  <a:pt x="8001001" y="106362"/>
                </a:lnTo>
                <a:lnTo>
                  <a:pt x="8037514" y="125412"/>
                </a:lnTo>
                <a:lnTo>
                  <a:pt x="8078789" y="141287"/>
                </a:lnTo>
                <a:lnTo>
                  <a:pt x="8124826" y="155575"/>
                </a:lnTo>
                <a:lnTo>
                  <a:pt x="8177214" y="166687"/>
                </a:lnTo>
                <a:lnTo>
                  <a:pt x="8237539" y="174625"/>
                </a:lnTo>
                <a:lnTo>
                  <a:pt x="8305801" y="176212"/>
                </a:lnTo>
                <a:lnTo>
                  <a:pt x="8374064" y="174625"/>
                </a:lnTo>
                <a:lnTo>
                  <a:pt x="8434388" y="166687"/>
                </a:lnTo>
                <a:lnTo>
                  <a:pt x="8486776" y="155575"/>
                </a:lnTo>
                <a:lnTo>
                  <a:pt x="8532814" y="141287"/>
                </a:lnTo>
                <a:lnTo>
                  <a:pt x="8574088" y="125412"/>
                </a:lnTo>
                <a:lnTo>
                  <a:pt x="8610600" y="106362"/>
                </a:lnTo>
                <a:lnTo>
                  <a:pt x="8648700" y="87312"/>
                </a:lnTo>
                <a:lnTo>
                  <a:pt x="8686800" y="68262"/>
                </a:lnTo>
                <a:lnTo>
                  <a:pt x="8723314" y="52387"/>
                </a:lnTo>
                <a:lnTo>
                  <a:pt x="8764588" y="36512"/>
                </a:lnTo>
                <a:lnTo>
                  <a:pt x="8810626" y="20637"/>
                </a:lnTo>
                <a:lnTo>
                  <a:pt x="8863014" y="9525"/>
                </a:lnTo>
                <a:lnTo>
                  <a:pt x="8923338" y="3175"/>
                </a:lnTo>
                <a:lnTo>
                  <a:pt x="8990014" y="0"/>
                </a:lnTo>
                <a:lnTo>
                  <a:pt x="9059864" y="3175"/>
                </a:lnTo>
                <a:lnTo>
                  <a:pt x="9120188" y="9525"/>
                </a:lnTo>
                <a:lnTo>
                  <a:pt x="9172576" y="20637"/>
                </a:lnTo>
                <a:lnTo>
                  <a:pt x="9218614" y="36512"/>
                </a:lnTo>
                <a:lnTo>
                  <a:pt x="9259888" y="52387"/>
                </a:lnTo>
                <a:lnTo>
                  <a:pt x="9296400" y="68262"/>
                </a:lnTo>
                <a:lnTo>
                  <a:pt x="9334500" y="87312"/>
                </a:lnTo>
                <a:lnTo>
                  <a:pt x="9372600" y="106362"/>
                </a:lnTo>
                <a:lnTo>
                  <a:pt x="9409114" y="125412"/>
                </a:lnTo>
                <a:lnTo>
                  <a:pt x="9450388" y="141287"/>
                </a:lnTo>
                <a:lnTo>
                  <a:pt x="9496426" y="155575"/>
                </a:lnTo>
                <a:lnTo>
                  <a:pt x="9548814" y="166687"/>
                </a:lnTo>
                <a:lnTo>
                  <a:pt x="9609138" y="174625"/>
                </a:lnTo>
                <a:lnTo>
                  <a:pt x="9677400" y="176212"/>
                </a:lnTo>
                <a:lnTo>
                  <a:pt x="9745664" y="174625"/>
                </a:lnTo>
                <a:lnTo>
                  <a:pt x="9805988" y="166687"/>
                </a:lnTo>
                <a:lnTo>
                  <a:pt x="9858376" y="155575"/>
                </a:lnTo>
                <a:lnTo>
                  <a:pt x="9904414" y="141287"/>
                </a:lnTo>
                <a:lnTo>
                  <a:pt x="9945688" y="125412"/>
                </a:lnTo>
                <a:lnTo>
                  <a:pt x="9982200" y="106362"/>
                </a:lnTo>
                <a:lnTo>
                  <a:pt x="10058400" y="68262"/>
                </a:lnTo>
                <a:lnTo>
                  <a:pt x="10094914" y="52387"/>
                </a:lnTo>
                <a:lnTo>
                  <a:pt x="10136188" y="36512"/>
                </a:lnTo>
                <a:lnTo>
                  <a:pt x="10182226" y="20637"/>
                </a:lnTo>
                <a:lnTo>
                  <a:pt x="10234614" y="9525"/>
                </a:lnTo>
                <a:lnTo>
                  <a:pt x="10294938" y="3175"/>
                </a:lnTo>
                <a:lnTo>
                  <a:pt x="10363200" y="0"/>
                </a:lnTo>
                <a:lnTo>
                  <a:pt x="10431464" y="3175"/>
                </a:lnTo>
                <a:lnTo>
                  <a:pt x="10491788" y="9525"/>
                </a:lnTo>
                <a:lnTo>
                  <a:pt x="10544176" y="20637"/>
                </a:lnTo>
                <a:lnTo>
                  <a:pt x="10590214" y="36512"/>
                </a:lnTo>
                <a:lnTo>
                  <a:pt x="10631488" y="52387"/>
                </a:lnTo>
                <a:lnTo>
                  <a:pt x="10668000" y="68262"/>
                </a:lnTo>
                <a:lnTo>
                  <a:pt x="10706100" y="87312"/>
                </a:lnTo>
                <a:lnTo>
                  <a:pt x="10744200" y="106362"/>
                </a:lnTo>
                <a:lnTo>
                  <a:pt x="10780714" y="125412"/>
                </a:lnTo>
                <a:lnTo>
                  <a:pt x="10821988" y="141287"/>
                </a:lnTo>
                <a:lnTo>
                  <a:pt x="10868026" y="155575"/>
                </a:lnTo>
                <a:lnTo>
                  <a:pt x="10920414" y="166687"/>
                </a:lnTo>
                <a:lnTo>
                  <a:pt x="10980738" y="174625"/>
                </a:lnTo>
                <a:lnTo>
                  <a:pt x="11049000" y="176212"/>
                </a:lnTo>
                <a:lnTo>
                  <a:pt x="11117264" y="174625"/>
                </a:lnTo>
                <a:lnTo>
                  <a:pt x="11177588" y="166687"/>
                </a:lnTo>
                <a:lnTo>
                  <a:pt x="11229976" y="155575"/>
                </a:lnTo>
                <a:lnTo>
                  <a:pt x="11276014" y="141287"/>
                </a:lnTo>
                <a:lnTo>
                  <a:pt x="11317288" y="125412"/>
                </a:lnTo>
                <a:lnTo>
                  <a:pt x="11353800" y="106362"/>
                </a:lnTo>
                <a:lnTo>
                  <a:pt x="11391900" y="87312"/>
                </a:lnTo>
                <a:lnTo>
                  <a:pt x="11430000" y="68263"/>
                </a:lnTo>
                <a:lnTo>
                  <a:pt x="11466514" y="52388"/>
                </a:lnTo>
                <a:lnTo>
                  <a:pt x="11507788" y="36513"/>
                </a:lnTo>
                <a:lnTo>
                  <a:pt x="11553826" y="20638"/>
                </a:lnTo>
                <a:lnTo>
                  <a:pt x="11606214" y="9525"/>
                </a:lnTo>
                <a:lnTo>
                  <a:pt x="11666538" y="3175"/>
                </a:lnTo>
                <a:lnTo>
                  <a:pt x="11734800" y="0"/>
                </a:lnTo>
                <a:lnTo>
                  <a:pt x="11803064" y="3175"/>
                </a:lnTo>
                <a:lnTo>
                  <a:pt x="11863388" y="9525"/>
                </a:lnTo>
                <a:lnTo>
                  <a:pt x="11915776" y="20638"/>
                </a:lnTo>
                <a:lnTo>
                  <a:pt x="11961814" y="36513"/>
                </a:lnTo>
                <a:lnTo>
                  <a:pt x="12003088" y="52388"/>
                </a:lnTo>
                <a:lnTo>
                  <a:pt x="12039600" y="68263"/>
                </a:lnTo>
                <a:lnTo>
                  <a:pt x="12077700" y="87313"/>
                </a:lnTo>
                <a:lnTo>
                  <a:pt x="12115800" y="106363"/>
                </a:lnTo>
                <a:lnTo>
                  <a:pt x="12152314" y="125413"/>
                </a:lnTo>
                <a:lnTo>
                  <a:pt x="12192000" y="140677"/>
                </a:lnTo>
                <a:lnTo>
                  <a:pt x="12192000" y="885826"/>
                </a:lnTo>
                <a:lnTo>
                  <a:pt x="12191999" y="885826"/>
                </a:lnTo>
                <a:lnTo>
                  <a:pt x="12191999" y="3102054"/>
                </a:lnTo>
                <a:lnTo>
                  <a:pt x="0" y="3102054"/>
                </a:lnTo>
                <a:lnTo>
                  <a:pt x="0" y="638254"/>
                </a:lnTo>
                <a:lnTo>
                  <a:pt x="1" y="638254"/>
                </a:lnTo>
                <a:lnTo>
                  <a:pt x="1" y="176212"/>
                </a:lnTo>
                <a:lnTo>
                  <a:pt x="68264" y="174625"/>
                </a:lnTo>
                <a:lnTo>
                  <a:pt x="128589" y="166687"/>
                </a:lnTo>
                <a:lnTo>
                  <a:pt x="180976" y="155575"/>
                </a:lnTo>
                <a:lnTo>
                  <a:pt x="227014" y="141287"/>
                </a:lnTo>
                <a:lnTo>
                  <a:pt x="268289" y="125412"/>
                </a:lnTo>
                <a:lnTo>
                  <a:pt x="304801" y="106362"/>
                </a:lnTo>
                <a:lnTo>
                  <a:pt x="342901" y="87312"/>
                </a:lnTo>
                <a:lnTo>
                  <a:pt x="381001" y="68262"/>
                </a:lnTo>
                <a:lnTo>
                  <a:pt x="417514" y="52387"/>
                </a:lnTo>
                <a:lnTo>
                  <a:pt x="458789" y="36512"/>
                </a:lnTo>
                <a:lnTo>
                  <a:pt x="504826" y="20637"/>
                </a:lnTo>
                <a:lnTo>
                  <a:pt x="557214" y="9525"/>
                </a:lnTo>
                <a:lnTo>
                  <a:pt x="617539" y="317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045AF380-34E7-43EB-A41F-072B7B6B8AB3}"/>
              </a:ext>
            </a:extLst>
          </p:cNvPr>
          <p:cNvSpPr>
            <a:spLocks noGrp="1"/>
          </p:cNvSpPr>
          <p:nvPr>
            <p:ph type="body" idx="1"/>
          </p:nvPr>
        </p:nvSpPr>
        <p:spPr>
          <a:xfrm>
            <a:off x="1409700" y="5003700"/>
            <a:ext cx="9372600" cy="1351821"/>
          </a:xfrm>
        </p:spPr>
        <p:txBody>
          <a:bodyPr vert="horz" lIns="91440" tIns="45720" rIns="91440" bIns="45720" rtlCol="0" anchor="t">
            <a:normAutofit fontScale="92500" lnSpcReduction="10000"/>
          </a:bodyPr>
          <a:lstStyle/>
          <a:p>
            <a:pPr algn="ctr">
              <a:lnSpc>
                <a:spcPct val="90000"/>
              </a:lnSpc>
            </a:pPr>
            <a:r>
              <a:rPr lang="en-US" sz="2500" dirty="0">
                <a:solidFill>
                  <a:schemeClr val="bg2"/>
                </a:solidFill>
              </a:rPr>
              <a:t>WWII officially Began when Hitler Invaded Poland in 1939. </a:t>
            </a:r>
          </a:p>
          <a:p>
            <a:pPr algn="ctr">
              <a:lnSpc>
                <a:spcPct val="90000"/>
              </a:lnSpc>
            </a:pPr>
            <a:r>
              <a:rPr lang="en-US" sz="2500" dirty="0">
                <a:solidFill>
                  <a:schemeClr val="bg2"/>
                </a:solidFill>
                <a:hlinkClick r:id="rId2"/>
              </a:rPr>
              <a:t>https://www.youtube.com/watch?v=PCXSuaOozDE</a:t>
            </a:r>
            <a:endParaRPr lang="en-US" sz="2500" dirty="0">
              <a:solidFill>
                <a:schemeClr val="bg2"/>
              </a:solidFill>
            </a:endParaRPr>
          </a:p>
          <a:p>
            <a:pPr algn="ctr">
              <a:lnSpc>
                <a:spcPct val="90000"/>
              </a:lnSpc>
            </a:pPr>
            <a:endParaRPr lang="en-US" sz="1300" dirty="0">
              <a:solidFill>
                <a:schemeClr val="bg2"/>
              </a:solidFill>
            </a:endParaRPr>
          </a:p>
          <a:p>
            <a:pPr algn="ctr">
              <a:lnSpc>
                <a:spcPct val="90000"/>
              </a:lnSpc>
            </a:pPr>
            <a:endParaRPr lang="en-US" sz="1300" dirty="0">
              <a:solidFill>
                <a:schemeClr val="bg2"/>
              </a:solidFill>
            </a:endParaRPr>
          </a:p>
          <a:p>
            <a:pPr algn="ctr">
              <a:lnSpc>
                <a:spcPct val="90000"/>
              </a:lnSpc>
            </a:pPr>
            <a:endParaRPr lang="en-US" sz="1300" dirty="0">
              <a:solidFill>
                <a:schemeClr val="bg2"/>
              </a:solidFill>
            </a:endParaRPr>
          </a:p>
        </p:txBody>
      </p:sp>
      <p:pic>
        <p:nvPicPr>
          <p:cNvPr id="2052" name="Picture 4" descr="Image result for hitler's invasion of poland map">
            <a:extLst>
              <a:ext uri="{FF2B5EF4-FFF2-40B4-BE49-F238E27FC236}">
                <a16:creationId xmlns:a16="http://schemas.microsoft.com/office/drawing/2014/main" id="{65B97940-1DE9-4A4D-B819-E5ACDA9E79E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84454" y="502479"/>
            <a:ext cx="4344175" cy="31020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hitler's invasion of poland">
            <a:extLst>
              <a:ext uri="{FF2B5EF4-FFF2-40B4-BE49-F238E27FC236}">
                <a16:creationId xmlns:a16="http://schemas.microsoft.com/office/drawing/2014/main" id="{688AF4C5-FE5E-43D1-A09A-4AB6D7F58A2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814608" y="502480"/>
            <a:ext cx="3347845" cy="310205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hitler's invasion of poland">
            <a:extLst>
              <a:ext uri="{FF2B5EF4-FFF2-40B4-BE49-F238E27FC236}">
                <a16:creationId xmlns:a16="http://schemas.microsoft.com/office/drawing/2014/main" id="{DA12D930-E6CA-48AB-AAC3-1EDE0BD637B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270474" y="502479"/>
            <a:ext cx="3594716" cy="3102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5389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DD8B-E7D0-43FD-9851-5C61CFEAE7DD}"/>
              </a:ext>
            </a:extLst>
          </p:cNvPr>
          <p:cNvSpPr>
            <a:spLocks noGrp="1"/>
          </p:cNvSpPr>
          <p:nvPr>
            <p:ph type="title"/>
          </p:nvPr>
        </p:nvSpPr>
        <p:spPr/>
        <p:txBody>
          <a:bodyPr/>
          <a:lstStyle/>
          <a:p>
            <a:pPr algn="ctr"/>
            <a:r>
              <a:rPr lang="en-US" dirty="0"/>
              <a:t>Countries involved in WWII</a:t>
            </a:r>
          </a:p>
        </p:txBody>
      </p:sp>
      <p:sp>
        <p:nvSpPr>
          <p:cNvPr id="3" name="Text Placeholder 2">
            <a:extLst>
              <a:ext uri="{FF2B5EF4-FFF2-40B4-BE49-F238E27FC236}">
                <a16:creationId xmlns:a16="http://schemas.microsoft.com/office/drawing/2014/main" id="{4F90A598-DF8B-458B-AED2-0A8384A74075}"/>
              </a:ext>
            </a:extLst>
          </p:cNvPr>
          <p:cNvSpPr>
            <a:spLocks noGrp="1"/>
          </p:cNvSpPr>
          <p:nvPr>
            <p:ph type="body" idx="1"/>
          </p:nvPr>
        </p:nvSpPr>
        <p:spPr>
          <a:xfrm>
            <a:off x="1195754" y="1266647"/>
            <a:ext cx="4800600" cy="632529"/>
          </a:xfrm>
        </p:spPr>
        <p:txBody>
          <a:bodyPr/>
          <a:lstStyle/>
          <a:p>
            <a:pPr algn="ctr"/>
            <a:r>
              <a:rPr lang="en-US" dirty="0"/>
              <a:t>AXIS POWERS</a:t>
            </a:r>
          </a:p>
        </p:txBody>
      </p:sp>
      <p:sp>
        <p:nvSpPr>
          <p:cNvPr id="4" name="Content Placeholder 3">
            <a:extLst>
              <a:ext uri="{FF2B5EF4-FFF2-40B4-BE49-F238E27FC236}">
                <a16:creationId xmlns:a16="http://schemas.microsoft.com/office/drawing/2014/main" id="{992C3C1F-5ABE-4571-B616-AE1C84750E2E}"/>
              </a:ext>
            </a:extLst>
          </p:cNvPr>
          <p:cNvSpPr>
            <a:spLocks noGrp="1"/>
          </p:cNvSpPr>
          <p:nvPr>
            <p:ph sz="half" idx="2"/>
          </p:nvPr>
        </p:nvSpPr>
        <p:spPr>
          <a:xfrm>
            <a:off x="-1204546" y="4437079"/>
            <a:ext cx="4800600" cy="2996398"/>
          </a:xfrm>
        </p:spPr>
        <p:txBody>
          <a:bodyPr/>
          <a:lstStyle/>
          <a:p>
            <a:pPr marL="0" indent="0">
              <a:buNone/>
            </a:pPr>
            <a:endParaRPr lang="en-US" dirty="0"/>
          </a:p>
          <a:p>
            <a:endParaRPr lang="en-US" dirty="0"/>
          </a:p>
          <a:p>
            <a:endParaRPr lang="en-US" dirty="0"/>
          </a:p>
          <a:p>
            <a:endParaRPr lang="en-US" dirty="0"/>
          </a:p>
          <a:p>
            <a:endParaRPr lang="en-US" dirty="0"/>
          </a:p>
          <a:p>
            <a:endParaRPr lang="en-US" dirty="0"/>
          </a:p>
          <a:p>
            <a:endParaRPr lang="en-US" dirty="0"/>
          </a:p>
        </p:txBody>
      </p:sp>
      <p:sp>
        <p:nvSpPr>
          <p:cNvPr id="5" name="Text Placeholder 4">
            <a:extLst>
              <a:ext uri="{FF2B5EF4-FFF2-40B4-BE49-F238E27FC236}">
                <a16:creationId xmlns:a16="http://schemas.microsoft.com/office/drawing/2014/main" id="{8B7056CB-2A8A-41F6-9BA1-EBC4AA1125B1}"/>
              </a:ext>
            </a:extLst>
          </p:cNvPr>
          <p:cNvSpPr>
            <a:spLocks noGrp="1"/>
          </p:cNvSpPr>
          <p:nvPr>
            <p:ph type="body" sz="quarter" idx="3"/>
          </p:nvPr>
        </p:nvSpPr>
        <p:spPr>
          <a:xfrm>
            <a:off x="6624828" y="1269980"/>
            <a:ext cx="4800600" cy="632529"/>
          </a:xfrm>
        </p:spPr>
        <p:txBody>
          <a:bodyPr/>
          <a:lstStyle/>
          <a:p>
            <a:pPr algn="ctr"/>
            <a:r>
              <a:rPr lang="en-US" dirty="0"/>
              <a:t>ALLIED FORCES</a:t>
            </a:r>
          </a:p>
        </p:txBody>
      </p:sp>
      <p:pic>
        <p:nvPicPr>
          <p:cNvPr id="3086" name="Picture 14" descr="Image result for axis powers ww2">
            <a:extLst>
              <a:ext uri="{FF2B5EF4-FFF2-40B4-BE49-F238E27FC236}">
                <a16:creationId xmlns:a16="http://schemas.microsoft.com/office/drawing/2014/main" id="{E4AE9097-D970-43B1-9744-85738FA419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553" y="2082018"/>
            <a:ext cx="4474859" cy="437315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Image result for allied powers ww2">
            <a:extLst>
              <a:ext uri="{FF2B5EF4-FFF2-40B4-BE49-F238E27FC236}">
                <a16:creationId xmlns:a16="http://schemas.microsoft.com/office/drawing/2014/main" id="{83622ED1-3874-48B5-8F38-A22232F01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1255" y="2082018"/>
            <a:ext cx="4494173" cy="441246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0567020-81A4-46FA-AF13-9405DC7198C2}"/>
              </a:ext>
            </a:extLst>
          </p:cNvPr>
          <p:cNvSpPr txBox="1"/>
          <p:nvPr/>
        </p:nvSpPr>
        <p:spPr>
          <a:xfrm>
            <a:off x="11038449" y="4337153"/>
            <a:ext cx="1153551" cy="646331"/>
          </a:xfrm>
          <a:prstGeom prst="rect">
            <a:avLst/>
          </a:prstGeom>
          <a:noFill/>
        </p:spPr>
        <p:txBody>
          <a:bodyPr wrap="square" rtlCol="0">
            <a:spAutoFit/>
          </a:bodyPr>
          <a:lstStyle/>
          <a:p>
            <a:r>
              <a:rPr lang="en-US" u="sng" dirty="0">
                <a:latin typeface="+mj-lt"/>
              </a:rPr>
              <a:t>NOT AT FIRST!</a:t>
            </a:r>
          </a:p>
        </p:txBody>
      </p:sp>
    </p:spTree>
    <p:extLst>
      <p:ext uri="{BB962C8B-B14F-4D97-AF65-F5344CB8AC3E}">
        <p14:creationId xmlns:p14="http://schemas.microsoft.com/office/powerpoint/2010/main" val="1144487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822D2-0AD3-48BB-807C-5093BD4453E4}"/>
              </a:ext>
            </a:extLst>
          </p:cNvPr>
          <p:cNvSpPr>
            <a:spLocks noGrp="1"/>
          </p:cNvSpPr>
          <p:nvPr>
            <p:ph type="title"/>
          </p:nvPr>
        </p:nvSpPr>
        <p:spPr/>
        <p:txBody>
          <a:bodyPr/>
          <a:lstStyle/>
          <a:p>
            <a:pPr algn="ctr"/>
            <a:r>
              <a:rPr lang="en-US"/>
              <a:t>U.S. Involvement At The Beginning of WWII</a:t>
            </a:r>
            <a:endParaRPr lang="en-US" dirty="0"/>
          </a:p>
        </p:txBody>
      </p:sp>
      <p:sp>
        <p:nvSpPr>
          <p:cNvPr id="3" name="TextBox 2">
            <a:extLst>
              <a:ext uri="{FF2B5EF4-FFF2-40B4-BE49-F238E27FC236}">
                <a16:creationId xmlns:a16="http://schemas.microsoft.com/office/drawing/2014/main" id="{7B78E46D-811D-40F1-B36A-147313733BF6}"/>
              </a:ext>
            </a:extLst>
          </p:cNvPr>
          <p:cNvSpPr txBox="1"/>
          <p:nvPr/>
        </p:nvSpPr>
        <p:spPr>
          <a:xfrm>
            <a:off x="1251678" y="1826305"/>
            <a:ext cx="10178322" cy="4247317"/>
          </a:xfrm>
          <a:prstGeom prst="rect">
            <a:avLst/>
          </a:prstGeom>
          <a:noFill/>
        </p:spPr>
        <p:txBody>
          <a:bodyPr wrap="square" rtlCol="0">
            <a:spAutoFit/>
          </a:bodyPr>
          <a:lstStyle/>
          <a:p>
            <a:r>
              <a:rPr lang="en-US" sz="2200" b="1" dirty="0">
                <a:latin typeface="Arial Rounded MT Bold" panose="020F0704030504030204" pitchFamily="34" charset="0"/>
                <a:cs typeface="Aharoni" panose="020B0604020202020204" pitchFamily="2" charset="-79"/>
              </a:rPr>
              <a:t>Isolationism</a:t>
            </a:r>
            <a:r>
              <a:rPr lang="en-US" sz="2200" dirty="0">
                <a:latin typeface="Arial Rounded MT Bold" panose="020F0704030504030204" pitchFamily="34" charset="0"/>
                <a:cs typeface="Aharoni" panose="020B0604020202020204" pitchFamily="2" charset="-79"/>
              </a:rPr>
              <a:t>- U.S. wanted to stay out of foreign affairs. </a:t>
            </a:r>
          </a:p>
          <a:p>
            <a:r>
              <a:rPr lang="en-US" sz="2200" b="1" dirty="0">
                <a:latin typeface="Arial Rounded MT Bold" panose="020F0704030504030204" pitchFamily="34" charset="0"/>
                <a:cs typeface="Aharoni" panose="020B0604020202020204" pitchFamily="2" charset="-79"/>
              </a:rPr>
              <a:t>Lend/Lease Act- </a:t>
            </a:r>
            <a:r>
              <a:rPr lang="en-US" sz="2200" dirty="0">
                <a:latin typeface="Arial Rounded MT Bold" panose="020F0704030504030204" pitchFamily="34" charset="0"/>
                <a:cs typeface="Aharoni" panose="020B0604020202020204" pitchFamily="2" charset="-79"/>
              </a:rPr>
              <a:t>They sent supplies and aid to Allied troops, but did not directly get involved in the war.  </a:t>
            </a:r>
          </a:p>
          <a:p>
            <a:r>
              <a:rPr lang="en-US" sz="2200" dirty="0">
                <a:latin typeface="Arial Rounded MT Bold" panose="020F0704030504030204" pitchFamily="34" charset="0"/>
                <a:cs typeface="Aharoni" panose="020B0604020202020204" pitchFamily="2" charset="-79"/>
              </a:rPr>
              <a:t>U.S. position changes </a:t>
            </a:r>
            <a:r>
              <a:rPr lang="en-US" sz="2200" b="1" dirty="0">
                <a:latin typeface="Arial Rounded MT Bold" panose="020F0704030504030204" pitchFamily="34" charset="0"/>
                <a:cs typeface="Aharoni" panose="020B0604020202020204" pitchFamily="2" charset="-79"/>
              </a:rPr>
              <a:t>on Dec. 7, 1941 when Japan bombs Pearl Harbor</a:t>
            </a:r>
            <a:r>
              <a:rPr lang="en-US" sz="2200" dirty="0">
                <a:latin typeface="Arial Rounded MT Bold" panose="020F0704030504030204" pitchFamily="34" charset="0"/>
                <a:cs typeface="Aharoni" panose="020B0604020202020204" pitchFamily="2" charset="-79"/>
              </a:rPr>
              <a:t>, Hawaii. </a:t>
            </a:r>
          </a:p>
          <a:p>
            <a:r>
              <a:rPr lang="en-US" sz="2200" b="1" dirty="0">
                <a:latin typeface="Arial Rounded MT Bold" panose="020F0704030504030204" pitchFamily="34" charset="0"/>
                <a:cs typeface="Aharoni" panose="020B0604020202020204" pitchFamily="2" charset="-79"/>
              </a:rPr>
              <a:t>Causes- </a:t>
            </a:r>
            <a:r>
              <a:rPr lang="en-US" sz="2200" dirty="0">
                <a:latin typeface="Arial Rounded MT Bold" panose="020F0704030504030204" pitchFamily="34" charset="0"/>
                <a:cs typeface="Aharoni" panose="020B0604020202020204" pitchFamily="2" charset="-79"/>
              </a:rPr>
              <a:t>U.S. sanctions and oil embargo on Japan, U.S. against Japan’s attack on China, control of East Asia</a:t>
            </a:r>
          </a:p>
          <a:p>
            <a:r>
              <a:rPr lang="en-US" sz="2200" dirty="0">
                <a:latin typeface="Arial Rounded MT Bold" panose="020F0704030504030204" pitchFamily="34" charset="0"/>
                <a:cs typeface="Aharoni" panose="020B0604020202020204" pitchFamily="2" charset="-79"/>
              </a:rPr>
              <a:t>U.S. responds by </a:t>
            </a:r>
            <a:r>
              <a:rPr lang="en-US" sz="2200" b="1" dirty="0">
                <a:latin typeface="Arial Rounded MT Bold" panose="020F0704030504030204" pitchFamily="34" charset="0"/>
                <a:cs typeface="Aharoni" panose="020B0604020202020204" pitchFamily="2" charset="-79"/>
              </a:rPr>
              <a:t>declaring war on Japan </a:t>
            </a:r>
            <a:r>
              <a:rPr lang="en-US" sz="2200" dirty="0">
                <a:latin typeface="Arial Rounded MT Bold" panose="020F0704030504030204" pitchFamily="34" charset="0"/>
                <a:cs typeface="Aharoni" panose="020B0604020202020204" pitchFamily="2" charset="-79"/>
              </a:rPr>
              <a:t>and enters WWII. </a:t>
            </a:r>
          </a:p>
          <a:p>
            <a:r>
              <a:rPr lang="en-US" sz="2400" dirty="0">
                <a:hlinkClick r:id="rId2"/>
              </a:rPr>
              <a:t>https://www.youtube.com/watch?v=lK8gYGg0dkE</a:t>
            </a:r>
            <a:endParaRPr lang="en-US" sz="2200" dirty="0">
              <a:latin typeface="Arial Rounded MT Bold" panose="020F0704030504030204" pitchFamily="34" charset="0"/>
              <a:cs typeface="Aharoni" panose="020B0604020202020204" pitchFamily="2" charset="-79"/>
            </a:endParaRPr>
          </a:p>
          <a:p>
            <a:endParaRPr lang="en-US" b="1" dirty="0"/>
          </a:p>
          <a:p>
            <a:endParaRPr lang="en-US" dirty="0"/>
          </a:p>
          <a:p>
            <a:endParaRPr lang="en-US" dirty="0"/>
          </a:p>
          <a:p>
            <a:endParaRPr lang="en-US" dirty="0"/>
          </a:p>
        </p:txBody>
      </p:sp>
      <p:pic>
        <p:nvPicPr>
          <p:cNvPr id="5122" name="Picture 2" descr="Image result for us isolationism ww2">
            <a:extLst>
              <a:ext uri="{FF2B5EF4-FFF2-40B4-BE49-F238E27FC236}">
                <a16:creationId xmlns:a16="http://schemas.microsoft.com/office/drawing/2014/main" id="{CCA1E6E6-8B6D-4A83-95BE-849947CB0E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179" y="4983485"/>
            <a:ext cx="3258639" cy="177604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lend-lease act">
            <a:extLst>
              <a:ext uri="{FF2B5EF4-FFF2-40B4-BE49-F238E27FC236}">
                <a16:creationId xmlns:a16="http://schemas.microsoft.com/office/drawing/2014/main" id="{650CBFA2-5835-4FA4-B7D0-EABE8B6F15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53" y="5031695"/>
            <a:ext cx="2764532" cy="167390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bombing of pearl harbor">
            <a:extLst>
              <a:ext uri="{FF2B5EF4-FFF2-40B4-BE49-F238E27FC236}">
                <a16:creationId xmlns:a16="http://schemas.microsoft.com/office/drawing/2014/main" id="{DE8CD6AD-BA2F-4B0D-9B8A-367D7A9F34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5620" y="4980627"/>
            <a:ext cx="2499353" cy="17760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donut, computer, table&#10;&#10;Description automatically generated">
            <a:extLst>
              <a:ext uri="{FF2B5EF4-FFF2-40B4-BE49-F238E27FC236}">
                <a16:creationId xmlns:a16="http://schemas.microsoft.com/office/drawing/2014/main" id="{58D57593-2648-4AAD-A9AB-55FD06DD3F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9333668" y="4324550"/>
            <a:ext cx="2627515" cy="1970636"/>
          </a:xfrm>
          <a:prstGeom prst="rect">
            <a:avLst/>
          </a:prstGeom>
        </p:spPr>
      </p:pic>
    </p:spTree>
    <p:extLst>
      <p:ext uri="{BB962C8B-B14F-4D97-AF65-F5344CB8AC3E}">
        <p14:creationId xmlns:p14="http://schemas.microsoft.com/office/powerpoint/2010/main" val="3077453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154" name="Freeform 6">
            <a:extLst>
              <a:ext uri="{FF2B5EF4-FFF2-40B4-BE49-F238E27FC236}">
                <a16:creationId xmlns:a16="http://schemas.microsoft.com/office/drawing/2014/main" id="{43F7E509-38FC-430B-BEE9-0BD7F137B5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6155" name="Rectangle 142">
            <a:extLst>
              <a:ext uri="{FF2B5EF4-FFF2-40B4-BE49-F238E27FC236}">
                <a16:creationId xmlns:a16="http://schemas.microsoft.com/office/drawing/2014/main" id="{27361208-7573-4B45-9251-E4E92E7EF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56" name="Freeform 10">
            <a:extLst>
              <a:ext uri="{FF2B5EF4-FFF2-40B4-BE49-F238E27FC236}">
                <a16:creationId xmlns:a16="http://schemas.microsoft.com/office/drawing/2014/main" id="{B2993EF1-19E1-473A-8A3F-1D7B24951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solidFill>
          <a:ln w="0">
            <a:noFill/>
            <a:prstDash val="solid"/>
            <a:round/>
            <a:headEnd/>
            <a:tailEnd/>
          </a:ln>
        </p:spPr>
      </p:sp>
      <p:sp>
        <p:nvSpPr>
          <p:cNvPr id="2" name="Title 1">
            <a:extLst>
              <a:ext uri="{FF2B5EF4-FFF2-40B4-BE49-F238E27FC236}">
                <a16:creationId xmlns:a16="http://schemas.microsoft.com/office/drawing/2014/main" id="{04B1EFFD-4487-48C5-B40D-7718B9EF7075}"/>
              </a:ext>
            </a:extLst>
          </p:cNvPr>
          <p:cNvSpPr>
            <a:spLocks noGrp="1"/>
          </p:cNvSpPr>
          <p:nvPr>
            <p:ph type="title"/>
          </p:nvPr>
        </p:nvSpPr>
        <p:spPr>
          <a:xfrm>
            <a:off x="765051" y="382385"/>
            <a:ext cx="5527033" cy="1492132"/>
          </a:xfrm>
        </p:spPr>
        <p:txBody>
          <a:bodyPr vert="horz" lIns="91440" tIns="45720" rIns="91440" bIns="45720" rtlCol="0" anchor="t">
            <a:normAutofit/>
          </a:bodyPr>
          <a:lstStyle/>
          <a:p>
            <a:r>
              <a:rPr lang="en-US" sz="3200" dirty="0"/>
              <a:t>December 7th, 1941- Japanese Attack on Pearl Harbor </a:t>
            </a:r>
          </a:p>
        </p:txBody>
      </p:sp>
      <p:sp>
        <p:nvSpPr>
          <p:cNvPr id="6157" name="Rectangle 146">
            <a:extLst>
              <a:ext uri="{FF2B5EF4-FFF2-40B4-BE49-F238E27FC236}">
                <a16:creationId xmlns:a16="http://schemas.microsoft.com/office/drawing/2014/main" id="{F50C5101-CD9E-4E96-A827-ACA768C31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a:extLst>
              <a:ext uri="{FF2B5EF4-FFF2-40B4-BE49-F238E27FC236}">
                <a16:creationId xmlns:a16="http://schemas.microsoft.com/office/drawing/2014/main" id="{1F8ECB14-F2A8-45F1-AAED-F5A1851D279A}"/>
              </a:ext>
            </a:extLst>
          </p:cNvPr>
          <p:cNvSpPr txBox="1"/>
          <p:nvPr/>
        </p:nvSpPr>
        <p:spPr>
          <a:xfrm>
            <a:off x="527979" y="2286001"/>
            <a:ext cx="6136983" cy="4571984"/>
          </a:xfrm>
          <a:prstGeom prst="rect">
            <a:avLst/>
          </a:prstGeom>
        </p:spPr>
        <p:txBody>
          <a:bodyPr vert="horz" lIns="91440" tIns="45720" rIns="91440" bIns="45720" rtlCol="0">
            <a:normAutofit fontScale="85000" lnSpcReduction="20000"/>
          </a:bodyPr>
          <a:lstStyle/>
          <a:p>
            <a:pPr indent="-228600" defTabSz="914400">
              <a:spcBef>
                <a:spcPts val="700"/>
              </a:spcBef>
              <a:buClr>
                <a:schemeClr val="tx2"/>
              </a:buClr>
            </a:pPr>
            <a:r>
              <a:rPr lang="en-US" sz="1900" dirty="0">
                <a:solidFill>
                  <a:schemeClr val="tx1">
                    <a:lumMod val="65000"/>
                    <a:lumOff val="35000"/>
                  </a:schemeClr>
                </a:solidFill>
              </a:rPr>
              <a:t>-Japanese planned attack for weeks hoping to catch U.S. by surprise. </a:t>
            </a:r>
          </a:p>
          <a:p>
            <a:pPr indent="-228600" defTabSz="914400">
              <a:spcBef>
                <a:spcPts val="700"/>
              </a:spcBef>
              <a:buClr>
                <a:schemeClr val="tx2"/>
              </a:buClr>
            </a:pPr>
            <a:endParaRPr lang="en-US" sz="1900" dirty="0">
              <a:solidFill>
                <a:schemeClr val="tx1">
                  <a:lumMod val="65000"/>
                  <a:lumOff val="35000"/>
                </a:schemeClr>
              </a:solidFill>
            </a:endParaRPr>
          </a:p>
          <a:p>
            <a:pPr indent="-228600" defTabSz="914400">
              <a:spcBef>
                <a:spcPts val="700"/>
              </a:spcBef>
              <a:buClr>
                <a:schemeClr val="tx2"/>
              </a:buClr>
            </a:pPr>
            <a:r>
              <a:rPr lang="en-US" sz="1900" dirty="0">
                <a:solidFill>
                  <a:schemeClr val="tx1">
                    <a:lumMod val="65000"/>
                    <a:lumOff val="35000"/>
                  </a:schemeClr>
                </a:solidFill>
              </a:rPr>
              <a:t>-They damaged all naval battleships in the harbor, killing 2,400 Americans.</a:t>
            </a:r>
          </a:p>
          <a:p>
            <a:pPr indent="-228600" defTabSz="914400">
              <a:spcBef>
                <a:spcPts val="700"/>
              </a:spcBef>
              <a:buClr>
                <a:schemeClr val="tx2"/>
              </a:buClr>
            </a:pPr>
            <a:endParaRPr lang="en-US" sz="1900" dirty="0">
              <a:solidFill>
                <a:schemeClr val="tx1">
                  <a:lumMod val="65000"/>
                  <a:lumOff val="35000"/>
                </a:schemeClr>
              </a:solidFill>
            </a:endParaRPr>
          </a:p>
          <a:p>
            <a:pPr indent="-228600" defTabSz="914400">
              <a:spcBef>
                <a:spcPts val="700"/>
              </a:spcBef>
              <a:buClr>
                <a:schemeClr val="tx2"/>
              </a:buClr>
            </a:pPr>
            <a:r>
              <a:rPr lang="en-US" sz="1900" dirty="0">
                <a:solidFill>
                  <a:schemeClr val="tx1">
                    <a:lumMod val="65000"/>
                    <a:lumOff val="35000"/>
                  </a:schemeClr>
                </a:solidFill>
              </a:rPr>
              <a:t>-</a:t>
            </a:r>
            <a:r>
              <a:rPr lang="en-US" sz="1900" b="1" cap="all" dirty="0">
                <a:solidFill>
                  <a:schemeClr val="tx1">
                    <a:lumMod val="65000"/>
                    <a:lumOff val="35000"/>
                  </a:schemeClr>
                </a:solidFill>
              </a:rPr>
              <a:t>THREE DAYS BEFORE THE </a:t>
            </a:r>
            <a:r>
              <a:rPr lang="en-US" sz="1900" dirty="0">
                <a:solidFill>
                  <a:schemeClr val="tx1">
                    <a:lumMod val="65000"/>
                    <a:lumOff val="35000"/>
                  </a:schemeClr>
                </a:solidFill>
              </a:rPr>
              <a:t>Dec. 7, 1941 Japanese attack on Pearl Harbor, President Roosevelt was warned in a memo from naval intelligence that Tokyo's military and spy network was focused on Hawaii. </a:t>
            </a:r>
          </a:p>
          <a:p>
            <a:pPr indent="-228600" defTabSz="914400">
              <a:spcBef>
                <a:spcPts val="700"/>
              </a:spcBef>
              <a:buClr>
                <a:schemeClr val="tx2"/>
              </a:buClr>
            </a:pPr>
            <a:endParaRPr lang="en-US" sz="1900" dirty="0">
              <a:solidFill>
                <a:schemeClr val="tx1">
                  <a:lumMod val="65000"/>
                  <a:lumOff val="35000"/>
                </a:schemeClr>
              </a:solidFill>
            </a:endParaRPr>
          </a:p>
          <a:p>
            <a:pPr marL="285750" indent="-228600" defTabSz="914400">
              <a:spcBef>
                <a:spcPts val="700"/>
              </a:spcBef>
              <a:buClr>
                <a:schemeClr val="tx2"/>
              </a:buClr>
              <a:buFontTx/>
              <a:buChar char="-"/>
            </a:pPr>
            <a:r>
              <a:rPr lang="en-US" sz="1900" dirty="0">
                <a:solidFill>
                  <a:schemeClr val="tx1">
                    <a:lumMod val="65000"/>
                    <a:lumOff val="35000"/>
                  </a:schemeClr>
                </a:solidFill>
              </a:rPr>
              <a:t>Battleship Arizona </a:t>
            </a:r>
          </a:p>
          <a:p>
            <a:pPr indent="-228600" defTabSz="914400">
              <a:spcBef>
                <a:spcPts val="700"/>
              </a:spcBef>
              <a:buClr>
                <a:schemeClr val="tx2"/>
              </a:buClr>
            </a:pPr>
            <a:endParaRPr lang="en-US" sz="1900" dirty="0">
              <a:solidFill>
                <a:schemeClr val="tx1">
                  <a:lumMod val="65000"/>
                  <a:lumOff val="35000"/>
                </a:schemeClr>
              </a:solidFill>
            </a:endParaRPr>
          </a:p>
          <a:p>
            <a:pPr marL="285750" indent="-228600" defTabSz="914400">
              <a:spcBef>
                <a:spcPts val="700"/>
              </a:spcBef>
              <a:buClr>
                <a:schemeClr val="tx2"/>
              </a:buClr>
              <a:buFontTx/>
              <a:buChar char="-"/>
            </a:pPr>
            <a:r>
              <a:rPr lang="en-US" sz="1900" dirty="0">
                <a:solidFill>
                  <a:schemeClr val="tx1">
                    <a:lumMod val="65000"/>
                    <a:lumOff val="35000"/>
                  </a:schemeClr>
                </a:solidFill>
              </a:rPr>
              <a:t>Doris "Dorie" Miller was an American sailor in the United States Navy. He manned anti-aircraft guns during the attack on Pearl Harbor on December 7, 1941, for which he had no training and tended to the wounded. He managed to shoot down 3-4 Japanese planes. He was recognized by the Navy for his actions and awarded the Navy Cross.</a:t>
            </a:r>
          </a:p>
          <a:p>
            <a:pPr marL="285750" indent="-228600" defTabSz="914400">
              <a:spcBef>
                <a:spcPts val="700"/>
              </a:spcBef>
              <a:buClr>
                <a:schemeClr val="tx2"/>
              </a:buClr>
              <a:buFontTx/>
              <a:buChar char="-"/>
            </a:pPr>
            <a:endParaRPr lang="en-US" sz="1300" dirty="0">
              <a:solidFill>
                <a:schemeClr val="tx1">
                  <a:lumMod val="65000"/>
                  <a:lumOff val="35000"/>
                </a:schemeClr>
              </a:solidFill>
            </a:endParaRPr>
          </a:p>
          <a:p>
            <a:pPr indent="-228600" defTabSz="914400">
              <a:spcBef>
                <a:spcPts val="700"/>
              </a:spcBef>
              <a:buClr>
                <a:schemeClr val="tx2"/>
              </a:buClr>
            </a:pPr>
            <a:endParaRPr lang="en-US" sz="1300" dirty="0">
              <a:solidFill>
                <a:schemeClr val="tx1">
                  <a:lumMod val="65000"/>
                  <a:lumOff val="35000"/>
                </a:schemeClr>
              </a:solidFill>
            </a:endParaRPr>
          </a:p>
          <a:p>
            <a:pPr indent="-228600" defTabSz="914400">
              <a:spcBef>
                <a:spcPts val="700"/>
              </a:spcBef>
              <a:buClr>
                <a:schemeClr val="tx2"/>
              </a:buClr>
            </a:pPr>
            <a:endParaRPr lang="en-US" sz="1300" dirty="0">
              <a:solidFill>
                <a:schemeClr val="tx1">
                  <a:lumMod val="65000"/>
                  <a:lumOff val="35000"/>
                </a:schemeClr>
              </a:solidFill>
            </a:endParaRPr>
          </a:p>
        </p:txBody>
      </p:sp>
      <p:pic>
        <p:nvPicPr>
          <p:cNvPr id="6148" name="Picture 4" descr="Image result for pearl harbor before and after the attack">
            <a:extLst>
              <a:ext uri="{FF2B5EF4-FFF2-40B4-BE49-F238E27FC236}">
                <a16:creationId xmlns:a16="http://schemas.microsoft.com/office/drawing/2014/main" id="{2256EFED-D8D3-4498-B20F-3825C5B12C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658" r="29049" b="1"/>
          <a:stretch/>
        </p:blipFill>
        <p:spPr bwMode="auto">
          <a:xfrm>
            <a:off x="6664966" y="-1"/>
            <a:ext cx="2879676" cy="3437260"/>
          </a:xfrm>
          <a:custGeom>
            <a:avLst/>
            <a:gdLst/>
            <a:ahLst/>
            <a:cxnLst/>
            <a:rect l="l" t="t" r="r" b="b"/>
            <a:pathLst>
              <a:path w="2879676" h="3437260">
                <a:moveTo>
                  <a:pt x="0" y="0"/>
                </a:moveTo>
                <a:lnTo>
                  <a:pt x="2879676" y="0"/>
                </a:lnTo>
                <a:lnTo>
                  <a:pt x="2879676" y="3437260"/>
                </a:lnTo>
                <a:lnTo>
                  <a:pt x="244986" y="3437260"/>
                </a:lnTo>
                <a:lnTo>
                  <a:pt x="244512" y="3427413"/>
                </a:lnTo>
                <a:lnTo>
                  <a:pt x="247871" y="3360738"/>
                </a:lnTo>
                <a:lnTo>
                  <a:pt x="256270" y="3300413"/>
                </a:lnTo>
                <a:lnTo>
                  <a:pt x="268027" y="3248026"/>
                </a:lnTo>
                <a:lnTo>
                  <a:pt x="283144" y="3201988"/>
                </a:lnTo>
                <a:lnTo>
                  <a:pt x="299939" y="3160713"/>
                </a:lnTo>
                <a:lnTo>
                  <a:pt x="320095" y="3121026"/>
                </a:lnTo>
                <a:lnTo>
                  <a:pt x="340250" y="3084513"/>
                </a:lnTo>
                <a:lnTo>
                  <a:pt x="360405" y="3046413"/>
                </a:lnTo>
                <a:lnTo>
                  <a:pt x="378880" y="3009901"/>
                </a:lnTo>
                <a:lnTo>
                  <a:pt x="397356" y="2967038"/>
                </a:lnTo>
                <a:lnTo>
                  <a:pt x="412472" y="2922588"/>
                </a:lnTo>
                <a:lnTo>
                  <a:pt x="422550" y="2868613"/>
                </a:lnTo>
                <a:lnTo>
                  <a:pt x="432627" y="2809876"/>
                </a:lnTo>
                <a:lnTo>
                  <a:pt x="434307" y="2741613"/>
                </a:lnTo>
                <a:lnTo>
                  <a:pt x="432627" y="2671763"/>
                </a:lnTo>
                <a:lnTo>
                  <a:pt x="422550" y="2613026"/>
                </a:lnTo>
                <a:lnTo>
                  <a:pt x="412472" y="2560638"/>
                </a:lnTo>
                <a:lnTo>
                  <a:pt x="397356" y="2513013"/>
                </a:lnTo>
                <a:lnTo>
                  <a:pt x="378880" y="2471738"/>
                </a:lnTo>
                <a:lnTo>
                  <a:pt x="360405" y="2433638"/>
                </a:lnTo>
                <a:lnTo>
                  <a:pt x="340250" y="2395538"/>
                </a:lnTo>
                <a:lnTo>
                  <a:pt x="320095" y="2359026"/>
                </a:lnTo>
                <a:lnTo>
                  <a:pt x="299939" y="2319338"/>
                </a:lnTo>
                <a:lnTo>
                  <a:pt x="283144" y="2278063"/>
                </a:lnTo>
                <a:lnTo>
                  <a:pt x="268027" y="2232026"/>
                </a:lnTo>
                <a:lnTo>
                  <a:pt x="256270" y="2179638"/>
                </a:lnTo>
                <a:lnTo>
                  <a:pt x="247871" y="2119313"/>
                </a:lnTo>
                <a:lnTo>
                  <a:pt x="244512" y="2051051"/>
                </a:lnTo>
                <a:lnTo>
                  <a:pt x="247871" y="1982788"/>
                </a:lnTo>
                <a:lnTo>
                  <a:pt x="256270" y="1922463"/>
                </a:lnTo>
                <a:lnTo>
                  <a:pt x="268027" y="1870076"/>
                </a:lnTo>
                <a:lnTo>
                  <a:pt x="283144" y="1824038"/>
                </a:lnTo>
                <a:lnTo>
                  <a:pt x="299939" y="1782763"/>
                </a:lnTo>
                <a:lnTo>
                  <a:pt x="320095" y="1743076"/>
                </a:lnTo>
                <a:lnTo>
                  <a:pt x="340250" y="1708151"/>
                </a:lnTo>
                <a:lnTo>
                  <a:pt x="360405" y="1671638"/>
                </a:lnTo>
                <a:lnTo>
                  <a:pt x="378880" y="1631951"/>
                </a:lnTo>
                <a:lnTo>
                  <a:pt x="397356" y="1589088"/>
                </a:lnTo>
                <a:lnTo>
                  <a:pt x="412472" y="1544638"/>
                </a:lnTo>
                <a:lnTo>
                  <a:pt x="422550" y="1492251"/>
                </a:lnTo>
                <a:lnTo>
                  <a:pt x="432627" y="1431926"/>
                </a:lnTo>
                <a:lnTo>
                  <a:pt x="434307" y="1363663"/>
                </a:lnTo>
                <a:lnTo>
                  <a:pt x="432627" y="1295401"/>
                </a:lnTo>
                <a:lnTo>
                  <a:pt x="422550" y="1235076"/>
                </a:lnTo>
                <a:lnTo>
                  <a:pt x="412472" y="1182688"/>
                </a:lnTo>
                <a:lnTo>
                  <a:pt x="397356" y="1136651"/>
                </a:lnTo>
                <a:lnTo>
                  <a:pt x="378880" y="1095376"/>
                </a:lnTo>
                <a:lnTo>
                  <a:pt x="360405" y="1055688"/>
                </a:lnTo>
                <a:lnTo>
                  <a:pt x="340250" y="1017588"/>
                </a:lnTo>
                <a:lnTo>
                  <a:pt x="320095" y="981076"/>
                </a:lnTo>
                <a:lnTo>
                  <a:pt x="299939" y="942976"/>
                </a:lnTo>
                <a:lnTo>
                  <a:pt x="283144" y="901701"/>
                </a:lnTo>
                <a:lnTo>
                  <a:pt x="268027" y="854076"/>
                </a:lnTo>
                <a:lnTo>
                  <a:pt x="256270" y="801688"/>
                </a:lnTo>
                <a:lnTo>
                  <a:pt x="247871" y="744538"/>
                </a:lnTo>
                <a:lnTo>
                  <a:pt x="244512" y="673101"/>
                </a:lnTo>
                <a:lnTo>
                  <a:pt x="247871" y="606426"/>
                </a:lnTo>
                <a:lnTo>
                  <a:pt x="256270" y="546101"/>
                </a:lnTo>
                <a:lnTo>
                  <a:pt x="268027" y="496888"/>
                </a:lnTo>
                <a:lnTo>
                  <a:pt x="283144" y="450851"/>
                </a:lnTo>
                <a:lnTo>
                  <a:pt x="299939" y="409576"/>
                </a:lnTo>
                <a:lnTo>
                  <a:pt x="318415" y="369888"/>
                </a:lnTo>
                <a:lnTo>
                  <a:pt x="336891" y="334963"/>
                </a:lnTo>
                <a:lnTo>
                  <a:pt x="357046" y="296863"/>
                </a:lnTo>
                <a:lnTo>
                  <a:pt x="377201" y="260351"/>
                </a:lnTo>
                <a:lnTo>
                  <a:pt x="393997" y="217488"/>
                </a:lnTo>
                <a:lnTo>
                  <a:pt x="410793" y="174626"/>
                </a:lnTo>
                <a:lnTo>
                  <a:pt x="420870" y="122238"/>
                </a:lnTo>
                <a:lnTo>
                  <a:pt x="429268" y="66676"/>
                </a:lnTo>
                <a:lnTo>
                  <a:pt x="434307" y="1"/>
                </a:lnTo>
                <a:lnTo>
                  <a:pt x="0" y="1"/>
                </a:lnTo>
                <a:close/>
              </a:path>
            </a:pathLst>
          </a:custGeom>
          <a:noFill/>
          <a:extLst>
            <a:ext uri="{909E8E84-426E-40DD-AFC4-6F175D3DCCD1}">
              <a14:hiddenFill xmlns:a14="http://schemas.microsoft.com/office/drawing/2010/main">
                <a:solidFill>
                  <a:srgbClr val="FFFFFF"/>
                </a:solidFill>
              </a14:hiddenFill>
            </a:ext>
          </a:extLst>
        </p:spPr>
      </p:pic>
      <p:pic>
        <p:nvPicPr>
          <p:cNvPr id="6146" name="Picture 2" descr="Image result for navy cook pearl harbor">
            <a:extLst>
              <a:ext uri="{FF2B5EF4-FFF2-40B4-BE49-F238E27FC236}">
                <a16:creationId xmlns:a16="http://schemas.microsoft.com/office/drawing/2014/main" id="{612D2531-0DC7-4501-8C8C-0DB800DDBF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515" r="22061" b="2"/>
          <a:stretch/>
        </p:blipFill>
        <p:spPr bwMode="auto">
          <a:xfrm>
            <a:off x="9544643" y="10"/>
            <a:ext cx="2635166" cy="3437234"/>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result for battleship arizona pearl harbor">
            <a:extLst>
              <a:ext uri="{FF2B5EF4-FFF2-40B4-BE49-F238E27FC236}">
                <a16:creationId xmlns:a16="http://schemas.microsoft.com/office/drawing/2014/main" id="{5C68F0E2-7699-49B1-B647-D4B0A32D54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986" r="39767" b="-2"/>
          <a:stretch/>
        </p:blipFill>
        <p:spPr bwMode="auto">
          <a:xfrm>
            <a:off x="9505414" y="3420741"/>
            <a:ext cx="2686586" cy="342072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pearl harbor torpedo">
            <a:extLst>
              <a:ext uri="{FF2B5EF4-FFF2-40B4-BE49-F238E27FC236}">
                <a16:creationId xmlns:a16="http://schemas.microsoft.com/office/drawing/2014/main" id="{2BDE3F6B-06F0-4C1E-BCC4-B785E6A422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921" b="2"/>
          <a:stretch/>
        </p:blipFill>
        <p:spPr bwMode="auto">
          <a:xfrm>
            <a:off x="6909481" y="3437259"/>
            <a:ext cx="2635165" cy="3420726"/>
          </a:xfrm>
          <a:custGeom>
            <a:avLst/>
            <a:gdLst/>
            <a:ahLst/>
            <a:cxnLst/>
            <a:rect l="l" t="t" r="r" b="b"/>
            <a:pathLst>
              <a:path w="2635165" h="3420726">
                <a:moveTo>
                  <a:pt x="474" y="0"/>
                </a:moveTo>
                <a:lnTo>
                  <a:pt x="2635165" y="0"/>
                </a:lnTo>
                <a:lnTo>
                  <a:pt x="2635165" y="3420726"/>
                </a:lnTo>
                <a:lnTo>
                  <a:pt x="189794" y="3420726"/>
                </a:lnTo>
                <a:lnTo>
                  <a:pt x="184756" y="3354066"/>
                </a:lnTo>
                <a:lnTo>
                  <a:pt x="176358" y="3298503"/>
                </a:lnTo>
                <a:lnTo>
                  <a:pt x="166281" y="3246116"/>
                </a:lnTo>
                <a:lnTo>
                  <a:pt x="149485" y="3203253"/>
                </a:lnTo>
                <a:lnTo>
                  <a:pt x="132689" y="3160391"/>
                </a:lnTo>
                <a:lnTo>
                  <a:pt x="112534" y="3123878"/>
                </a:lnTo>
                <a:lnTo>
                  <a:pt x="92379" y="3085778"/>
                </a:lnTo>
                <a:lnTo>
                  <a:pt x="73903" y="3050853"/>
                </a:lnTo>
                <a:lnTo>
                  <a:pt x="55427" y="3011166"/>
                </a:lnTo>
                <a:lnTo>
                  <a:pt x="38632" y="2969891"/>
                </a:lnTo>
                <a:lnTo>
                  <a:pt x="23515" y="2923853"/>
                </a:lnTo>
                <a:lnTo>
                  <a:pt x="11758" y="2874641"/>
                </a:lnTo>
                <a:lnTo>
                  <a:pt x="3359" y="2814316"/>
                </a:lnTo>
                <a:lnTo>
                  <a:pt x="0" y="2746053"/>
                </a:lnTo>
                <a:lnTo>
                  <a:pt x="3359" y="2676203"/>
                </a:lnTo>
                <a:lnTo>
                  <a:pt x="11758" y="2619053"/>
                </a:lnTo>
                <a:lnTo>
                  <a:pt x="23515" y="2566666"/>
                </a:lnTo>
                <a:lnTo>
                  <a:pt x="38632" y="2519041"/>
                </a:lnTo>
                <a:lnTo>
                  <a:pt x="55427" y="2477766"/>
                </a:lnTo>
                <a:lnTo>
                  <a:pt x="75583" y="2439666"/>
                </a:lnTo>
                <a:lnTo>
                  <a:pt x="95738" y="2403153"/>
                </a:lnTo>
                <a:lnTo>
                  <a:pt x="115893" y="2365053"/>
                </a:lnTo>
                <a:lnTo>
                  <a:pt x="134368" y="2325366"/>
                </a:lnTo>
                <a:lnTo>
                  <a:pt x="152844" y="2284091"/>
                </a:lnTo>
                <a:lnTo>
                  <a:pt x="167960" y="2238053"/>
                </a:lnTo>
                <a:lnTo>
                  <a:pt x="178038" y="2185666"/>
                </a:lnTo>
                <a:lnTo>
                  <a:pt x="188115" y="2125341"/>
                </a:lnTo>
                <a:lnTo>
                  <a:pt x="189795" y="2057078"/>
                </a:lnTo>
                <a:lnTo>
                  <a:pt x="188115" y="1988816"/>
                </a:lnTo>
                <a:lnTo>
                  <a:pt x="178038" y="1928491"/>
                </a:lnTo>
                <a:lnTo>
                  <a:pt x="167960" y="1876103"/>
                </a:lnTo>
                <a:lnTo>
                  <a:pt x="152844" y="1831653"/>
                </a:lnTo>
                <a:lnTo>
                  <a:pt x="134368" y="1788791"/>
                </a:lnTo>
                <a:lnTo>
                  <a:pt x="115893" y="1749103"/>
                </a:lnTo>
                <a:lnTo>
                  <a:pt x="95738" y="1712591"/>
                </a:lnTo>
                <a:lnTo>
                  <a:pt x="75583" y="1677666"/>
                </a:lnTo>
                <a:lnTo>
                  <a:pt x="55427" y="1637978"/>
                </a:lnTo>
                <a:lnTo>
                  <a:pt x="38632" y="1596703"/>
                </a:lnTo>
                <a:lnTo>
                  <a:pt x="23515" y="1550666"/>
                </a:lnTo>
                <a:lnTo>
                  <a:pt x="11758" y="1498278"/>
                </a:lnTo>
                <a:lnTo>
                  <a:pt x="3359" y="1437953"/>
                </a:lnTo>
                <a:lnTo>
                  <a:pt x="0" y="1369691"/>
                </a:lnTo>
                <a:lnTo>
                  <a:pt x="3359" y="1301428"/>
                </a:lnTo>
                <a:lnTo>
                  <a:pt x="11758" y="1241103"/>
                </a:lnTo>
                <a:lnTo>
                  <a:pt x="23515" y="1188716"/>
                </a:lnTo>
                <a:lnTo>
                  <a:pt x="38632" y="1142678"/>
                </a:lnTo>
                <a:lnTo>
                  <a:pt x="55427" y="1099816"/>
                </a:lnTo>
                <a:lnTo>
                  <a:pt x="75583" y="1061716"/>
                </a:lnTo>
                <a:lnTo>
                  <a:pt x="115893" y="987103"/>
                </a:lnTo>
                <a:lnTo>
                  <a:pt x="134368" y="949003"/>
                </a:lnTo>
                <a:lnTo>
                  <a:pt x="152844" y="906141"/>
                </a:lnTo>
                <a:lnTo>
                  <a:pt x="167960" y="860103"/>
                </a:lnTo>
                <a:lnTo>
                  <a:pt x="178038" y="807716"/>
                </a:lnTo>
                <a:lnTo>
                  <a:pt x="188115" y="748978"/>
                </a:lnTo>
                <a:lnTo>
                  <a:pt x="189795" y="679128"/>
                </a:lnTo>
                <a:lnTo>
                  <a:pt x="188115" y="610866"/>
                </a:lnTo>
                <a:lnTo>
                  <a:pt x="178038" y="550541"/>
                </a:lnTo>
                <a:lnTo>
                  <a:pt x="167960" y="498153"/>
                </a:lnTo>
                <a:lnTo>
                  <a:pt x="152844" y="453703"/>
                </a:lnTo>
                <a:lnTo>
                  <a:pt x="134368" y="410841"/>
                </a:lnTo>
                <a:lnTo>
                  <a:pt x="115893" y="374328"/>
                </a:lnTo>
                <a:lnTo>
                  <a:pt x="75583" y="299716"/>
                </a:lnTo>
                <a:lnTo>
                  <a:pt x="55427" y="260028"/>
                </a:lnTo>
                <a:lnTo>
                  <a:pt x="38632" y="218753"/>
                </a:lnTo>
                <a:lnTo>
                  <a:pt x="23515" y="172716"/>
                </a:lnTo>
                <a:lnTo>
                  <a:pt x="11758" y="120328"/>
                </a:lnTo>
                <a:lnTo>
                  <a:pt x="3359" y="6000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667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76" name="Freeform 6">
            <a:extLst>
              <a:ext uri="{FF2B5EF4-FFF2-40B4-BE49-F238E27FC236}">
                <a16:creationId xmlns:a16="http://schemas.microsoft.com/office/drawing/2014/main" id="{78553DC1-BBD9-41D4-90AD-350786994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7177" name="Rectangle 80">
            <a:extLst>
              <a:ext uri="{FF2B5EF4-FFF2-40B4-BE49-F238E27FC236}">
                <a16:creationId xmlns:a16="http://schemas.microsoft.com/office/drawing/2014/main" id="{383F7068-9921-409F-B775-3883E413C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7178" name="Rectangle 82">
            <a:extLst>
              <a:ext uri="{FF2B5EF4-FFF2-40B4-BE49-F238E27FC236}">
                <a16:creationId xmlns:a16="http://schemas.microsoft.com/office/drawing/2014/main" id="{2A578294-C359-4F70-B076-FA2EA25904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5EC302-3C90-486D-B3E5-9A9AFE821C68}"/>
              </a:ext>
            </a:extLst>
          </p:cNvPr>
          <p:cNvSpPr>
            <a:spLocks noGrp="1"/>
          </p:cNvSpPr>
          <p:nvPr>
            <p:ph type="title"/>
          </p:nvPr>
        </p:nvSpPr>
        <p:spPr>
          <a:xfrm>
            <a:off x="1251677" y="645105"/>
            <a:ext cx="4479820" cy="1320855"/>
          </a:xfrm>
        </p:spPr>
        <p:txBody>
          <a:bodyPr vert="horz" lIns="91440" tIns="45720" rIns="91440" bIns="45720" rtlCol="0" anchor="t">
            <a:normAutofit/>
          </a:bodyPr>
          <a:lstStyle/>
          <a:p>
            <a:r>
              <a:rPr lang="en-US" sz="4000"/>
              <a:t>Japanese Attack on Pearl Harbor</a:t>
            </a:r>
          </a:p>
        </p:txBody>
      </p:sp>
      <p:sp>
        <p:nvSpPr>
          <p:cNvPr id="7179" name="Freeform: Shape 84">
            <a:extLst>
              <a:ext uri="{FF2B5EF4-FFF2-40B4-BE49-F238E27FC236}">
                <a16:creationId xmlns:a16="http://schemas.microsoft.com/office/drawing/2014/main" id="{6B0EA01C-7F9F-41A9-AC23-10FEFCB9E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72465" cy="6858000"/>
          </a:xfrm>
          <a:custGeom>
            <a:avLst/>
            <a:gdLst>
              <a:gd name="connsiteX0" fmla="*/ 0 w 672465"/>
              <a:gd name="connsiteY0" fmla="*/ 0 h 6858000"/>
              <a:gd name="connsiteX1" fmla="*/ 496253 w 672465"/>
              <a:gd name="connsiteY1" fmla="*/ 0 h 6858000"/>
              <a:gd name="connsiteX2" fmla="*/ 497840 w 672465"/>
              <a:gd name="connsiteY2" fmla="*/ 68263 h 6858000"/>
              <a:gd name="connsiteX3" fmla="*/ 505778 w 672465"/>
              <a:gd name="connsiteY3" fmla="*/ 128588 h 6858000"/>
              <a:gd name="connsiteX4" fmla="*/ 516890 w 672465"/>
              <a:gd name="connsiteY4" fmla="*/ 180975 h 6858000"/>
              <a:gd name="connsiteX5" fmla="*/ 531178 w 672465"/>
              <a:gd name="connsiteY5" fmla="*/ 227013 h 6858000"/>
              <a:gd name="connsiteX6" fmla="*/ 547053 w 672465"/>
              <a:gd name="connsiteY6" fmla="*/ 268288 h 6858000"/>
              <a:gd name="connsiteX7" fmla="*/ 566103 w 672465"/>
              <a:gd name="connsiteY7" fmla="*/ 304800 h 6858000"/>
              <a:gd name="connsiteX8" fmla="*/ 585153 w 672465"/>
              <a:gd name="connsiteY8" fmla="*/ 342900 h 6858000"/>
              <a:gd name="connsiteX9" fmla="*/ 604203 w 672465"/>
              <a:gd name="connsiteY9" fmla="*/ 381000 h 6858000"/>
              <a:gd name="connsiteX10" fmla="*/ 620078 w 672465"/>
              <a:gd name="connsiteY10" fmla="*/ 417513 h 6858000"/>
              <a:gd name="connsiteX11" fmla="*/ 635953 w 672465"/>
              <a:gd name="connsiteY11" fmla="*/ 458788 h 6858000"/>
              <a:gd name="connsiteX12" fmla="*/ 651828 w 672465"/>
              <a:gd name="connsiteY12" fmla="*/ 504825 h 6858000"/>
              <a:gd name="connsiteX13" fmla="*/ 662940 w 672465"/>
              <a:gd name="connsiteY13" fmla="*/ 557213 h 6858000"/>
              <a:gd name="connsiteX14" fmla="*/ 669290 w 672465"/>
              <a:gd name="connsiteY14" fmla="*/ 617538 h 6858000"/>
              <a:gd name="connsiteX15" fmla="*/ 672465 w 672465"/>
              <a:gd name="connsiteY15" fmla="*/ 685800 h 6858000"/>
              <a:gd name="connsiteX16" fmla="*/ 669290 w 672465"/>
              <a:gd name="connsiteY16" fmla="*/ 754063 h 6858000"/>
              <a:gd name="connsiteX17" fmla="*/ 662940 w 672465"/>
              <a:gd name="connsiteY17" fmla="*/ 814388 h 6858000"/>
              <a:gd name="connsiteX18" fmla="*/ 651828 w 672465"/>
              <a:gd name="connsiteY18" fmla="*/ 866775 h 6858000"/>
              <a:gd name="connsiteX19" fmla="*/ 635953 w 672465"/>
              <a:gd name="connsiteY19" fmla="*/ 912813 h 6858000"/>
              <a:gd name="connsiteX20" fmla="*/ 620078 w 672465"/>
              <a:gd name="connsiteY20" fmla="*/ 954088 h 6858000"/>
              <a:gd name="connsiteX21" fmla="*/ 604203 w 672465"/>
              <a:gd name="connsiteY21" fmla="*/ 990600 h 6858000"/>
              <a:gd name="connsiteX22" fmla="*/ 585153 w 672465"/>
              <a:gd name="connsiteY22" fmla="*/ 1028700 h 6858000"/>
              <a:gd name="connsiteX23" fmla="*/ 566103 w 672465"/>
              <a:gd name="connsiteY23" fmla="*/ 1066800 h 6858000"/>
              <a:gd name="connsiteX24" fmla="*/ 547053 w 672465"/>
              <a:gd name="connsiteY24" fmla="*/ 1103313 h 6858000"/>
              <a:gd name="connsiteX25" fmla="*/ 531178 w 672465"/>
              <a:gd name="connsiteY25" fmla="*/ 1144588 h 6858000"/>
              <a:gd name="connsiteX26" fmla="*/ 516890 w 672465"/>
              <a:gd name="connsiteY26" fmla="*/ 1190625 h 6858000"/>
              <a:gd name="connsiteX27" fmla="*/ 505778 w 672465"/>
              <a:gd name="connsiteY27" fmla="*/ 1243013 h 6858000"/>
              <a:gd name="connsiteX28" fmla="*/ 497840 w 672465"/>
              <a:gd name="connsiteY28" fmla="*/ 1303338 h 6858000"/>
              <a:gd name="connsiteX29" fmla="*/ 496253 w 672465"/>
              <a:gd name="connsiteY29" fmla="*/ 1371600 h 6858000"/>
              <a:gd name="connsiteX30" fmla="*/ 497840 w 672465"/>
              <a:gd name="connsiteY30" fmla="*/ 1439863 h 6858000"/>
              <a:gd name="connsiteX31" fmla="*/ 505778 w 672465"/>
              <a:gd name="connsiteY31" fmla="*/ 1500188 h 6858000"/>
              <a:gd name="connsiteX32" fmla="*/ 516890 w 672465"/>
              <a:gd name="connsiteY32" fmla="*/ 1552575 h 6858000"/>
              <a:gd name="connsiteX33" fmla="*/ 531178 w 672465"/>
              <a:gd name="connsiteY33" fmla="*/ 1598613 h 6858000"/>
              <a:gd name="connsiteX34" fmla="*/ 547053 w 672465"/>
              <a:gd name="connsiteY34" fmla="*/ 1639888 h 6858000"/>
              <a:gd name="connsiteX35" fmla="*/ 566103 w 672465"/>
              <a:gd name="connsiteY35" fmla="*/ 1676400 h 6858000"/>
              <a:gd name="connsiteX36" fmla="*/ 585153 w 672465"/>
              <a:gd name="connsiteY36" fmla="*/ 1714500 h 6858000"/>
              <a:gd name="connsiteX37" fmla="*/ 604203 w 672465"/>
              <a:gd name="connsiteY37" fmla="*/ 1752600 h 6858000"/>
              <a:gd name="connsiteX38" fmla="*/ 620078 w 672465"/>
              <a:gd name="connsiteY38" fmla="*/ 1789113 h 6858000"/>
              <a:gd name="connsiteX39" fmla="*/ 635953 w 672465"/>
              <a:gd name="connsiteY39" fmla="*/ 1830388 h 6858000"/>
              <a:gd name="connsiteX40" fmla="*/ 651828 w 672465"/>
              <a:gd name="connsiteY40" fmla="*/ 1876425 h 6858000"/>
              <a:gd name="connsiteX41" fmla="*/ 662940 w 672465"/>
              <a:gd name="connsiteY41" fmla="*/ 1928813 h 6858000"/>
              <a:gd name="connsiteX42" fmla="*/ 669290 w 672465"/>
              <a:gd name="connsiteY42" fmla="*/ 1989138 h 6858000"/>
              <a:gd name="connsiteX43" fmla="*/ 672465 w 672465"/>
              <a:gd name="connsiteY43" fmla="*/ 2057400 h 6858000"/>
              <a:gd name="connsiteX44" fmla="*/ 669290 w 672465"/>
              <a:gd name="connsiteY44" fmla="*/ 2125663 h 6858000"/>
              <a:gd name="connsiteX45" fmla="*/ 662940 w 672465"/>
              <a:gd name="connsiteY45" fmla="*/ 2185988 h 6858000"/>
              <a:gd name="connsiteX46" fmla="*/ 651828 w 672465"/>
              <a:gd name="connsiteY46" fmla="*/ 2238375 h 6858000"/>
              <a:gd name="connsiteX47" fmla="*/ 635953 w 672465"/>
              <a:gd name="connsiteY47" fmla="*/ 2284413 h 6858000"/>
              <a:gd name="connsiteX48" fmla="*/ 620078 w 672465"/>
              <a:gd name="connsiteY48" fmla="*/ 2325688 h 6858000"/>
              <a:gd name="connsiteX49" fmla="*/ 604203 w 672465"/>
              <a:gd name="connsiteY49" fmla="*/ 2362200 h 6858000"/>
              <a:gd name="connsiteX50" fmla="*/ 585153 w 672465"/>
              <a:gd name="connsiteY50" fmla="*/ 2400300 h 6858000"/>
              <a:gd name="connsiteX51" fmla="*/ 566103 w 672465"/>
              <a:gd name="connsiteY51" fmla="*/ 2438400 h 6858000"/>
              <a:gd name="connsiteX52" fmla="*/ 547053 w 672465"/>
              <a:gd name="connsiteY52" fmla="*/ 2474913 h 6858000"/>
              <a:gd name="connsiteX53" fmla="*/ 531178 w 672465"/>
              <a:gd name="connsiteY53" fmla="*/ 2516188 h 6858000"/>
              <a:gd name="connsiteX54" fmla="*/ 516890 w 672465"/>
              <a:gd name="connsiteY54" fmla="*/ 2562225 h 6858000"/>
              <a:gd name="connsiteX55" fmla="*/ 505778 w 672465"/>
              <a:gd name="connsiteY55" fmla="*/ 2614613 h 6858000"/>
              <a:gd name="connsiteX56" fmla="*/ 497840 w 672465"/>
              <a:gd name="connsiteY56" fmla="*/ 2674938 h 6858000"/>
              <a:gd name="connsiteX57" fmla="*/ 496253 w 672465"/>
              <a:gd name="connsiteY57" fmla="*/ 2743200 h 6858000"/>
              <a:gd name="connsiteX58" fmla="*/ 497840 w 672465"/>
              <a:gd name="connsiteY58" fmla="*/ 2811463 h 6858000"/>
              <a:gd name="connsiteX59" fmla="*/ 505778 w 672465"/>
              <a:gd name="connsiteY59" fmla="*/ 2871788 h 6858000"/>
              <a:gd name="connsiteX60" fmla="*/ 516890 w 672465"/>
              <a:gd name="connsiteY60" fmla="*/ 2924175 h 6858000"/>
              <a:gd name="connsiteX61" fmla="*/ 531178 w 672465"/>
              <a:gd name="connsiteY61" fmla="*/ 2970213 h 6858000"/>
              <a:gd name="connsiteX62" fmla="*/ 547053 w 672465"/>
              <a:gd name="connsiteY62" fmla="*/ 3011488 h 6858000"/>
              <a:gd name="connsiteX63" fmla="*/ 566103 w 672465"/>
              <a:gd name="connsiteY63" fmla="*/ 3048000 h 6858000"/>
              <a:gd name="connsiteX64" fmla="*/ 585153 w 672465"/>
              <a:gd name="connsiteY64" fmla="*/ 3086100 h 6858000"/>
              <a:gd name="connsiteX65" fmla="*/ 604203 w 672465"/>
              <a:gd name="connsiteY65" fmla="*/ 3124200 h 6858000"/>
              <a:gd name="connsiteX66" fmla="*/ 620078 w 672465"/>
              <a:gd name="connsiteY66" fmla="*/ 3160713 h 6858000"/>
              <a:gd name="connsiteX67" fmla="*/ 635953 w 672465"/>
              <a:gd name="connsiteY67" fmla="*/ 3201988 h 6858000"/>
              <a:gd name="connsiteX68" fmla="*/ 651828 w 672465"/>
              <a:gd name="connsiteY68" fmla="*/ 3248025 h 6858000"/>
              <a:gd name="connsiteX69" fmla="*/ 662940 w 672465"/>
              <a:gd name="connsiteY69" fmla="*/ 3300413 h 6858000"/>
              <a:gd name="connsiteX70" fmla="*/ 669290 w 672465"/>
              <a:gd name="connsiteY70" fmla="*/ 3360738 h 6858000"/>
              <a:gd name="connsiteX71" fmla="*/ 672465 w 672465"/>
              <a:gd name="connsiteY71" fmla="*/ 3427413 h 6858000"/>
              <a:gd name="connsiteX72" fmla="*/ 669290 w 672465"/>
              <a:gd name="connsiteY72" fmla="*/ 3497263 h 6858000"/>
              <a:gd name="connsiteX73" fmla="*/ 662940 w 672465"/>
              <a:gd name="connsiteY73" fmla="*/ 3557588 h 6858000"/>
              <a:gd name="connsiteX74" fmla="*/ 651828 w 672465"/>
              <a:gd name="connsiteY74" fmla="*/ 3609975 h 6858000"/>
              <a:gd name="connsiteX75" fmla="*/ 635953 w 672465"/>
              <a:gd name="connsiteY75" fmla="*/ 3656013 h 6858000"/>
              <a:gd name="connsiteX76" fmla="*/ 620078 w 672465"/>
              <a:gd name="connsiteY76" fmla="*/ 3697288 h 6858000"/>
              <a:gd name="connsiteX77" fmla="*/ 604203 w 672465"/>
              <a:gd name="connsiteY77" fmla="*/ 3733800 h 6858000"/>
              <a:gd name="connsiteX78" fmla="*/ 585153 w 672465"/>
              <a:gd name="connsiteY78" fmla="*/ 3771900 h 6858000"/>
              <a:gd name="connsiteX79" fmla="*/ 566103 w 672465"/>
              <a:gd name="connsiteY79" fmla="*/ 3810000 h 6858000"/>
              <a:gd name="connsiteX80" fmla="*/ 547053 w 672465"/>
              <a:gd name="connsiteY80" fmla="*/ 3846513 h 6858000"/>
              <a:gd name="connsiteX81" fmla="*/ 531178 w 672465"/>
              <a:gd name="connsiteY81" fmla="*/ 3887788 h 6858000"/>
              <a:gd name="connsiteX82" fmla="*/ 516890 w 672465"/>
              <a:gd name="connsiteY82" fmla="*/ 3933825 h 6858000"/>
              <a:gd name="connsiteX83" fmla="*/ 505778 w 672465"/>
              <a:gd name="connsiteY83" fmla="*/ 3986213 h 6858000"/>
              <a:gd name="connsiteX84" fmla="*/ 497840 w 672465"/>
              <a:gd name="connsiteY84" fmla="*/ 4046538 h 6858000"/>
              <a:gd name="connsiteX85" fmla="*/ 496253 w 672465"/>
              <a:gd name="connsiteY85" fmla="*/ 4114800 h 6858000"/>
              <a:gd name="connsiteX86" fmla="*/ 497840 w 672465"/>
              <a:gd name="connsiteY86" fmla="*/ 4183063 h 6858000"/>
              <a:gd name="connsiteX87" fmla="*/ 505778 w 672465"/>
              <a:gd name="connsiteY87" fmla="*/ 4243388 h 6858000"/>
              <a:gd name="connsiteX88" fmla="*/ 516890 w 672465"/>
              <a:gd name="connsiteY88" fmla="*/ 4295775 h 6858000"/>
              <a:gd name="connsiteX89" fmla="*/ 531178 w 672465"/>
              <a:gd name="connsiteY89" fmla="*/ 4341813 h 6858000"/>
              <a:gd name="connsiteX90" fmla="*/ 547053 w 672465"/>
              <a:gd name="connsiteY90" fmla="*/ 4383088 h 6858000"/>
              <a:gd name="connsiteX91" fmla="*/ 566103 w 672465"/>
              <a:gd name="connsiteY91" fmla="*/ 4419600 h 6858000"/>
              <a:gd name="connsiteX92" fmla="*/ 604203 w 672465"/>
              <a:gd name="connsiteY92" fmla="*/ 4495800 h 6858000"/>
              <a:gd name="connsiteX93" fmla="*/ 620078 w 672465"/>
              <a:gd name="connsiteY93" fmla="*/ 4532313 h 6858000"/>
              <a:gd name="connsiteX94" fmla="*/ 635953 w 672465"/>
              <a:gd name="connsiteY94" fmla="*/ 4573588 h 6858000"/>
              <a:gd name="connsiteX95" fmla="*/ 651828 w 672465"/>
              <a:gd name="connsiteY95" fmla="*/ 4619625 h 6858000"/>
              <a:gd name="connsiteX96" fmla="*/ 662940 w 672465"/>
              <a:gd name="connsiteY96" fmla="*/ 4672013 h 6858000"/>
              <a:gd name="connsiteX97" fmla="*/ 669290 w 672465"/>
              <a:gd name="connsiteY97" fmla="*/ 4732338 h 6858000"/>
              <a:gd name="connsiteX98" fmla="*/ 672465 w 672465"/>
              <a:gd name="connsiteY98" fmla="*/ 4800600 h 6858000"/>
              <a:gd name="connsiteX99" fmla="*/ 669290 w 672465"/>
              <a:gd name="connsiteY99" fmla="*/ 4868863 h 6858000"/>
              <a:gd name="connsiteX100" fmla="*/ 662940 w 672465"/>
              <a:gd name="connsiteY100" fmla="*/ 4929188 h 6858000"/>
              <a:gd name="connsiteX101" fmla="*/ 651828 w 672465"/>
              <a:gd name="connsiteY101" fmla="*/ 4981575 h 6858000"/>
              <a:gd name="connsiteX102" fmla="*/ 635953 w 672465"/>
              <a:gd name="connsiteY102" fmla="*/ 5027613 h 6858000"/>
              <a:gd name="connsiteX103" fmla="*/ 620078 w 672465"/>
              <a:gd name="connsiteY103" fmla="*/ 5068888 h 6858000"/>
              <a:gd name="connsiteX104" fmla="*/ 604203 w 672465"/>
              <a:gd name="connsiteY104" fmla="*/ 5105400 h 6858000"/>
              <a:gd name="connsiteX105" fmla="*/ 585153 w 672465"/>
              <a:gd name="connsiteY105" fmla="*/ 5143500 h 6858000"/>
              <a:gd name="connsiteX106" fmla="*/ 566103 w 672465"/>
              <a:gd name="connsiteY106" fmla="*/ 5181600 h 6858000"/>
              <a:gd name="connsiteX107" fmla="*/ 547053 w 672465"/>
              <a:gd name="connsiteY107" fmla="*/ 5218113 h 6858000"/>
              <a:gd name="connsiteX108" fmla="*/ 531178 w 672465"/>
              <a:gd name="connsiteY108" fmla="*/ 5259388 h 6858000"/>
              <a:gd name="connsiteX109" fmla="*/ 516890 w 672465"/>
              <a:gd name="connsiteY109" fmla="*/ 5305425 h 6858000"/>
              <a:gd name="connsiteX110" fmla="*/ 505778 w 672465"/>
              <a:gd name="connsiteY110" fmla="*/ 5357813 h 6858000"/>
              <a:gd name="connsiteX111" fmla="*/ 497840 w 672465"/>
              <a:gd name="connsiteY111" fmla="*/ 5418138 h 6858000"/>
              <a:gd name="connsiteX112" fmla="*/ 496253 w 672465"/>
              <a:gd name="connsiteY112" fmla="*/ 5486400 h 6858000"/>
              <a:gd name="connsiteX113" fmla="*/ 497840 w 672465"/>
              <a:gd name="connsiteY113" fmla="*/ 5554663 h 6858000"/>
              <a:gd name="connsiteX114" fmla="*/ 505778 w 672465"/>
              <a:gd name="connsiteY114" fmla="*/ 5614988 h 6858000"/>
              <a:gd name="connsiteX115" fmla="*/ 516890 w 672465"/>
              <a:gd name="connsiteY115" fmla="*/ 5667375 h 6858000"/>
              <a:gd name="connsiteX116" fmla="*/ 531178 w 672465"/>
              <a:gd name="connsiteY116" fmla="*/ 5713413 h 6858000"/>
              <a:gd name="connsiteX117" fmla="*/ 547053 w 672465"/>
              <a:gd name="connsiteY117" fmla="*/ 5754688 h 6858000"/>
              <a:gd name="connsiteX118" fmla="*/ 566103 w 672465"/>
              <a:gd name="connsiteY118" fmla="*/ 5791200 h 6858000"/>
              <a:gd name="connsiteX119" fmla="*/ 585153 w 672465"/>
              <a:gd name="connsiteY119" fmla="*/ 5829300 h 6858000"/>
              <a:gd name="connsiteX120" fmla="*/ 604203 w 672465"/>
              <a:gd name="connsiteY120" fmla="*/ 5867400 h 6858000"/>
              <a:gd name="connsiteX121" fmla="*/ 620078 w 672465"/>
              <a:gd name="connsiteY121" fmla="*/ 5903913 h 6858000"/>
              <a:gd name="connsiteX122" fmla="*/ 635953 w 672465"/>
              <a:gd name="connsiteY122" fmla="*/ 5945188 h 6858000"/>
              <a:gd name="connsiteX123" fmla="*/ 651828 w 672465"/>
              <a:gd name="connsiteY123" fmla="*/ 5991225 h 6858000"/>
              <a:gd name="connsiteX124" fmla="*/ 662940 w 672465"/>
              <a:gd name="connsiteY124" fmla="*/ 6043613 h 6858000"/>
              <a:gd name="connsiteX125" fmla="*/ 669290 w 672465"/>
              <a:gd name="connsiteY125" fmla="*/ 6103938 h 6858000"/>
              <a:gd name="connsiteX126" fmla="*/ 672465 w 672465"/>
              <a:gd name="connsiteY126" fmla="*/ 6172200 h 6858000"/>
              <a:gd name="connsiteX127" fmla="*/ 669290 w 672465"/>
              <a:gd name="connsiteY127" fmla="*/ 6240463 h 6858000"/>
              <a:gd name="connsiteX128" fmla="*/ 662940 w 672465"/>
              <a:gd name="connsiteY128" fmla="*/ 6300788 h 6858000"/>
              <a:gd name="connsiteX129" fmla="*/ 651828 w 672465"/>
              <a:gd name="connsiteY129" fmla="*/ 6353175 h 6858000"/>
              <a:gd name="connsiteX130" fmla="*/ 635953 w 672465"/>
              <a:gd name="connsiteY130" fmla="*/ 6399213 h 6858000"/>
              <a:gd name="connsiteX131" fmla="*/ 620078 w 672465"/>
              <a:gd name="connsiteY131" fmla="*/ 6440488 h 6858000"/>
              <a:gd name="connsiteX132" fmla="*/ 604203 w 672465"/>
              <a:gd name="connsiteY132" fmla="*/ 6477000 h 6858000"/>
              <a:gd name="connsiteX133" fmla="*/ 585153 w 672465"/>
              <a:gd name="connsiteY133" fmla="*/ 6515100 h 6858000"/>
              <a:gd name="connsiteX134" fmla="*/ 566103 w 672465"/>
              <a:gd name="connsiteY134" fmla="*/ 6553200 h 6858000"/>
              <a:gd name="connsiteX135" fmla="*/ 547053 w 672465"/>
              <a:gd name="connsiteY135" fmla="*/ 6589713 h 6858000"/>
              <a:gd name="connsiteX136" fmla="*/ 531178 w 672465"/>
              <a:gd name="connsiteY136" fmla="*/ 6630988 h 6858000"/>
              <a:gd name="connsiteX137" fmla="*/ 516890 w 672465"/>
              <a:gd name="connsiteY137" fmla="*/ 6677025 h 6858000"/>
              <a:gd name="connsiteX138" fmla="*/ 505778 w 672465"/>
              <a:gd name="connsiteY138" fmla="*/ 6729413 h 6858000"/>
              <a:gd name="connsiteX139" fmla="*/ 497840 w 672465"/>
              <a:gd name="connsiteY139" fmla="*/ 6789738 h 6858000"/>
              <a:gd name="connsiteX140" fmla="*/ 496253 w 672465"/>
              <a:gd name="connsiteY140" fmla="*/ 6858000 h 6858000"/>
              <a:gd name="connsiteX141" fmla="*/ 0 w 672465"/>
              <a:gd name="connsiteY14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672465" h="6858000">
                <a:moveTo>
                  <a:pt x="0" y="0"/>
                </a:moveTo>
                <a:lnTo>
                  <a:pt x="496253" y="0"/>
                </a:lnTo>
                <a:lnTo>
                  <a:pt x="497840" y="68263"/>
                </a:lnTo>
                <a:lnTo>
                  <a:pt x="505778" y="128588"/>
                </a:lnTo>
                <a:lnTo>
                  <a:pt x="516890" y="180975"/>
                </a:lnTo>
                <a:lnTo>
                  <a:pt x="531178" y="227013"/>
                </a:lnTo>
                <a:lnTo>
                  <a:pt x="547053" y="268288"/>
                </a:lnTo>
                <a:lnTo>
                  <a:pt x="566103" y="304800"/>
                </a:lnTo>
                <a:lnTo>
                  <a:pt x="585153" y="342900"/>
                </a:lnTo>
                <a:lnTo>
                  <a:pt x="604203" y="381000"/>
                </a:lnTo>
                <a:lnTo>
                  <a:pt x="620078" y="417513"/>
                </a:lnTo>
                <a:lnTo>
                  <a:pt x="635953" y="458788"/>
                </a:lnTo>
                <a:lnTo>
                  <a:pt x="651828" y="504825"/>
                </a:lnTo>
                <a:lnTo>
                  <a:pt x="662940" y="557213"/>
                </a:lnTo>
                <a:lnTo>
                  <a:pt x="669290" y="617538"/>
                </a:lnTo>
                <a:lnTo>
                  <a:pt x="672465" y="685800"/>
                </a:lnTo>
                <a:lnTo>
                  <a:pt x="669290" y="754063"/>
                </a:lnTo>
                <a:lnTo>
                  <a:pt x="662940" y="814388"/>
                </a:lnTo>
                <a:lnTo>
                  <a:pt x="651828" y="866775"/>
                </a:lnTo>
                <a:lnTo>
                  <a:pt x="635953" y="912813"/>
                </a:lnTo>
                <a:lnTo>
                  <a:pt x="620078" y="954088"/>
                </a:lnTo>
                <a:lnTo>
                  <a:pt x="604203" y="990600"/>
                </a:lnTo>
                <a:lnTo>
                  <a:pt x="585153" y="1028700"/>
                </a:lnTo>
                <a:lnTo>
                  <a:pt x="566103" y="1066800"/>
                </a:lnTo>
                <a:lnTo>
                  <a:pt x="547053" y="1103313"/>
                </a:lnTo>
                <a:lnTo>
                  <a:pt x="531178" y="1144588"/>
                </a:lnTo>
                <a:lnTo>
                  <a:pt x="516890" y="1190625"/>
                </a:lnTo>
                <a:lnTo>
                  <a:pt x="505778" y="1243013"/>
                </a:lnTo>
                <a:lnTo>
                  <a:pt x="497840" y="1303338"/>
                </a:lnTo>
                <a:lnTo>
                  <a:pt x="496253" y="1371600"/>
                </a:lnTo>
                <a:lnTo>
                  <a:pt x="497840" y="1439863"/>
                </a:lnTo>
                <a:lnTo>
                  <a:pt x="505778" y="1500188"/>
                </a:lnTo>
                <a:lnTo>
                  <a:pt x="516890" y="1552575"/>
                </a:lnTo>
                <a:lnTo>
                  <a:pt x="531178" y="1598613"/>
                </a:lnTo>
                <a:lnTo>
                  <a:pt x="547053" y="1639888"/>
                </a:lnTo>
                <a:lnTo>
                  <a:pt x="566103" y="1676400"/>
                </a:lnTo>
                <a:lnTo>
                  <a:pt x="585153" y="1714500"/>
                </a:lnTo>
                <a:lnTo>
                  <a:pt x="604203" y="1752600"/>
                </a:lnTo>
                <a:lnTo>
                  <a:pt x="620078" y="1789113"/>
                </a:lnTo>
                <a:lnTo>
                  <a:pt x="635953" y="1830388"/>
                </a:lnTo>
                <a:lnTo>
                  <a:pt x="651828" y="1876425"/>
                </a:lnTo>
                <a:lnTo>
                  <a:pt x="662940" y="1928813"/>
                </a:lnTo>
                <a:lnTo>
                  <a:pt x="669290" y="1989138"/>
                </a:lnTo>
                <a:lnTo>
                  <a:pt x="672465" y="2057400"/>
                </a:lnTo>
                <a:lnTo>
                  <a:pt x="669290" y="2125663"/>
                </a:lnTo>
                <a:lnTo>
                  <a:pt x="662940" y="2185988"/>
                </a:lnTo>
                <a:lnTo>
                  <a:pt x="651828" y="2238375"/>
                </a:lnTo>
                <a:lnTo>
                  <a:pt x="635953" y="2284413"/>
                </a:lnTo>
                <a:lnTo>
                  <a:pt x="620078" y="2325688"/>
                </a:lnTo>
                <a:lnTo>
                  <a:pt x="604203" y="2362200"/>
                </a:lnTo>
                <a:lnTo>
                  <a:pt x="585153" y="2400300"/>
                </a:lnTo>
                <a:lnTo>
                  <a:pt x="566103" y="2438400"/>
                </a:lnTo>
                <a:lnTo>
                  <a:pt x="547053" y="2474913"/>
                </a:lnTo>
                <a:lnTo>
                  <a:pt x="531178" y="2516188"/>
                </a:lnTo>
                <a:lnTo>
                  <a:pt x="516890" y="2562225"/>
                </a:lnTo>
                <a:lnTo>
                  <a:pt x="505778" y="2614613"/>
                </a:lnTo>
                <a:lnTo>
                  <a:pt x="497840" y="2674938"/>
                </a:lnTo>
                <a:lnTo>
                  <a:pt x="496253" y="2743200"/>
                </a:lnTo>
                <a:lnTo>
                  <a:pt x="497840" y="2811463"/>
                </a:lnTo>
                <a:lnTo>
                  <a:pt x="505778" y="2871788"/>
                </a:lnTo>
                <a:lnTo>
                  <a:pt x="516890" y="2924175"/>
                </a:lnTo>
                <a:lnTo>
                  <a:pt x="531178" y="2970213"/>
                </a:lnTo>
                <a:lnTo>
                  <a:pt x="547053" y="3011488"/>
                </a:lnTo>
                <a:lnTo>
                  <a:pt x="566103" y="3048000"/>
                </a:lnTo>
                <a:lnTo>
                  <a:pt x="585153" y="3086100"/>
                </a:lnTo>
                <a:lnTo>
                  <a:pt x="604203" y="3124200"/>
                </a:lnTo>
                <a:lnTo>
                  <a:pt x="620078" y="3160713"/>
                </a:lnTo>
                <a:lnTo>
                  <a:pt x="635953" y="3201988"/>
                </a:lnTo>
                <a:lnTo>
                  <a:pt x="651828" y="3248025"/>
                </a:lnTo>
                <a:lnTo>
                  <a:pt x="662940" y="3300413"/>
                </a:lnTo>
                <a:lnTo>
                  <a:pt x="669290" y="3360738"/>
                </a:lnTo>
                <a:lnTo>
                  <a:pt x="672465" y="3427413"/>
                </a:lnTo>
                <a:lnTo>
                  <a:pt x="669290" y="3497263"/>
                </a:lnTo>
                <a:lnTo>
                  <a:pt x="662940" y="3557588"/>
                </a:lnTo>
                <a:lnTo>
                  <a:pt x="651828" y="3609975"/>
                </a:lnTo>
                <a:lnTo>
                  <a:pt x="635953" y="3656013"/>
                </a:lnTo>
                <a:lnTo>
                  <a:pt x="620078" y="3697288"/>
                </a:lnTo>
                <a:lnTo>
                  <a:pt x="604203" y="3733800"/>
                </a:lnTo>
                <a:lnTo>
                  <a:pt x="585153" y="3771900"/>
                </a:lnTo>
                <a:lnTo>
                  <a:pt x="566103" y="3810000"/>
                </a:lnTo>
                <a:lnTo>
                  <a:pt x="547053" y="3846513"/>
                </a:lnTo>
                <a:lnTo>
                  <a:pt x="531178" y="3887788"/>
                </a:lnTo>
                <a:lnTo>
                  <a:pt x="516890" y="3933825"/>
                </a:lnTo>
                <a:lnTo>
                  <a:pt x="505778" y="3986213"/>
                </a:lnTo>
                <a:lnTo>
                  <a:pt x="497840" y="4046538"/>
                </a:lnTo>
                <a:lnTo>
                  <a:pt x="496253" y="4114800"/>
                </a:lnTo>
                <a:lnTo>
                  <a:pt x="497840" y="4183063"/>
                </a:lnTo>
                <a:lnTo>
                  <a:pt x="505778" y="4243388"/>
                </a:lnTo>
                <a:lnTo>
                  <a:pt x="516890" y="4295775"/>
                </a:lnTo>
                <a:lnTo>
                  <a:pt x="531178" y="4341813"/>
                </a:lnTo>
                <a:lnTo>
                  <a:pt x="547053" y="4383088"/>
                </a:lnTo>
                <a:lnTo>
                  <a:pt x="566103" y="4419600"/>
                </a:lnTo>
                <a:lnTo>
                  <a:pt x="604203" y="4495800"/>
                </a:lnTo>
                <a:lnTo>
                  <a:pt x="620078" y="4532313"/>
                </a:lnTo>
                <a:lnTo>
                  <a:pt x="635953" y="4573588"/>
                </a:lnTo>
                <a:lnTo>
                  <a:pt x="651828" y="4619625"/>
                </a:lnTo>
                <a:lnTo>
                  <a:pt x="662940" y="4672013"/>
                </a:lnTo>
                <a:lnTo>
                  <a:pt x="669290" y="4732338"/>
                </a:lnTo>
                <a:lnTo>
                  <a:pt x="672465" y="4800600"/>
                </a:lnTo>
                <a:lnTo>
                  <a:pt x="669290" y="4868863"/>
                </a:lnTo>
                <a:lnTo>
                  <a:pt x="662940" y="4929188"/>
                </a:lnTo>
                <a:lnTo>
                  <a:pt x="651828" y="4981575"/>
                </a:lnTo>
                <a:lnTo>
                  <a:pt x="635953" y="5027613"/>
                </a:lnTo>
                <a:lnTo>
                  <a:pt x="620078" y="5068888"/>
                </a:lnTo>
                <a:lnTo>
                  <a:pt x="604203" y="5105400"/>
                </a:lnTo>
                <a:lnTo>
                  <a:pt x="585153" y="5143500"/>
                </a:lnTo>
                <a:lnTo>
                  <a:pt x="566103" y="5181600"/>
                </a:lnTo>
                <a:lnTo>
                  <a:pt x="547053" y="5218113"/>
                </a:lnTo>
                <a:lnTo>
                  <a:pt x="531178" y="5259388"/>
                </a:lnTo>
                <a:lnTo>
                  <a:pt x="516890" y="5305425"/>
                </a:lnTo>
                <a:lnTo>
                  <a:pt x="505778" y="5357813"/>
                </a:lnTo>
                <a:lnTo>
                  <a:pt x="497840" y="5418138"/>
                </a:lnTo>
                <a:lnTo>
                  <a:pt x="496253" y="5486400"/>
                </a:lnTo>
                <a:lnTo>
                  <a:pt x="497840" y="5554663"/>
                </a:lnTo>
                <a:lnTo>
                  <a:pt x="505778" y="5614988"/>
                </a:lnTo>
                <a:lnTo>
                  <a:pt x="516890" y="5667375"/>
                </a:lnTo>
                <a:lnTo>
                  <a:pt x="531178" y="5713413"/>
                </a:lnTo>
                <a:lnTo>
                  <a:pt x="547053" y="5754688"/>
                </a:lnTo>
                <a:lnTo>
                  <a:pt x="566103" y="5791200"/>
                </a:lnTo>
                <a:lnTo>
                  <a:pt x="585153" y="5829300"/>
                </a:lnTo>
                <a:lnTo>
                  <a:pt x="604203" y="5867400"/>
                </a:lnTo>
                <a:lnTo>
                  <a:pt x="620078" y="5903913"/>
                </a:lnTo>
                <a:lnTo>
                  <a:pt x="635953" y="5945188"/>
                </a:lnTo>
                <a:lnTo>
                  <a:pt x="651828" y="5991225"/>
                </a:lnTo>
                <a:lnTo>
                  <a:pt x="662940" y="6043613"/>
                </a:lnTo>
                <a:lnTo>
                  <a:pt x="669290" y="6103938"/>
                </a:lnTo>
                <a:lnTo>
                  <a:pt x="672465" y="6172200"/>
                </a:lnTo>
                <a:lnTo>
                  <a:pt x="669290" y="6240463"/>
                </a:lnTo>
                <a:lnTo>
                  <a:pt x="662940" y="6300788"/>
                </a:lnTo>
                <a:lnTo>
                  <a:pt x="651828" y="6353175"/>
                </a:lnTo>
                <a:lnTo>
                  <a:pt x="635953" y="6399213"/>
                </a:lnTo>
                <a:lnTo>
                  <a:pt x="620078" y="6440488"/>
                </a:lnTo>
                <a:lnTo>
                  <a:pt x="604203" y="6477000"/>
                </a:lnTo>
                <a:lnTo>
                  <a:pt x="585153" y="6515100"/>
                </a:lnTo>
                <a:lnTo>
                  <a:pt x="566103" y="6553200"/>
                </a:lnTo>
                <a:lnTo>
                  <a:pt x="547053" y="6589713"/>
                </a:lnTo>
                <a:lnTo>
                  <a:pt x="531178" y="6630988"/>
                </a:lnTo>
                <a:lnTo>
                  <a:pt x="516890" y="6677025"/>
                </a:lnTo>
                <a:lnTo>
                  <a:pt x="505778" y="6729413"/>
                </a:lnTo>
                <a:lnTo>
                  <a:pt x="497840" y="6789738"/>
                </a:lnTo>
                <a:lnTo>
                  <a:pt x="496253" y="6858000"/>
                </a:lnTo>
                <a:lnTo>
                  <a:pt x="0" y="6858000"/>
                </a:lnTo>
                <a:close/>
              </a:path>
            </a:pathLst>
          </a:custGeom>
          <a:solidFill>
            <a:schemeClr val="tx2"/>
          </a:solidFill>
          <a:ln w="0">
            <a:noFill/>
            <a:prstDash val="solid"/>
            <a:round/>
            <a:headEnd/>
            <a:tailEnd/>
          </a:ln>
        </p:spPr>
      </p:sp>
      <p:sp>
        <p:nvSpPr>
          <p:cNvPr id="4" name="TextBox 3">
            <a:extLst>
              <a:ext uri="{FF2B5EF4-FFF2-40B4-BE49-F238E27FC236}">
                <a16:creationId xmlns:a16="http://schemas.microsoft.com/office/drawing/2014/main" id="{0AF8D4E6-9308-475C-9593-B785613C78A6}"/>
              </a:ext>
            </a:extLst>
          </p:cNvPr>
          <p:cNvSpPr txBox="1"/>
          <p:nvPr/>
        </p:nvSpPr>
        <p:spPr>
          <a:xfrm>
            <a:off x="1251678" y="2286001"/>
            <a:ext cx="4479819" cy="3593591"/>
          </a:xfrm>
          <a:prstGeom prst="rect">
            <a:avLst/>
          </a:prstGeom>
        </p:spPr>
        <p:txBody>
          <a:bodyPr vert="horz" lIns="91440" tIns="45720" rIns="91440" bIns="45720" rtlCol="0">
            <a:normAutofit/>
          </a:bodyPr>
          <a:lstStyle/>
          <a:p>
            <a:pPr indent="-228600" defTabSz="914400">
              <a:lnSpc>
                <a:spcPct val="110000"/>
              </a:lnSpc>
              <a:spcBef>
                <a:spcPts val="700"/>
              </a:spcBef>
              <a:buClr>
                <a:schemeClr val="tx2"/>
              </a:buClr>
            </a:pPr>
            <a:r>
              <a:rPr lang="en-US" dirty="0">
                <a:solidFill>
                  <a:schemeClr val="tx1">
                    <a:lumMod val="65000"/>
                    <a:lumOff val="35000"/>
                  </a:schemeClr>
                </a:solidFill>
              </a:rPr>
              <a:t>Emperor Yamamoto’s famous quote- “I fear all we have done is to awaken a sleeping giant and fill him with a terrible resolve.”</a:t>
            </a:r>
          </a:p>
          <a:p>
            <a:pPr indent="-228600" defTabSz="914400">
              <a:lnSpc>
                <a:spcPct val="110000"/>
              </a:lnSpc>
              <a:spcBef>
                <a:spcPts val="700"/>
              </a:spcBef>
              <a:buClr>
                <a:schemeClr val="tx2"/>
              </a:buClr>
            </a:pPr>
            <a:endParaRPr lang="en-US" dirty="0">
              <a:solidFill>
                <a:schemeClr val="tx1">
                  <a:lumMod val="65000"/>
                  <a:lumOff val="35000"/>
                </a:schemeClr>
              </a:solidFill>
            </a:endParaRPr>
          </a:p>
          <a:p>
            <a:pPr indent="-228600" defTabSz="914400">
              <a:lnSpc>
                <a:spcPct val="110000"/>
              </a:lnSpc>
              <a:spcBef>
                <a:spcPts val="700"/>
              </a:spcBef>
              <a:buClr>
                <a:schemeClr val="tx2"/>
              </a:buClr>
            </a:pPr>
            <a:r>
              <a:rPr lang="en-US" dirty="0">
                <a:solidFill>
                  <a:schemeClr val="tx1">
                    <a:lumMod val="65000"/>
                    <a:lumOff val="35000"/>
                  </a:schemeClr>
                </a:solidFill>
              </a:rPr>
              <a:t>U.S. retaliates with the Doolittle Raid-18 April 1942), a surprise attack on Tokyo, Japan, by U.S. bombers during World War II. Little damage resulted, but the </a:t>
            </a:r>
            <a:r>
              <a:rPr lang="en-US" b="1" dirty="0">
                <a:solidFill>
                  <a:schemeClr val="tx1">
                    <a:lumMod val="65000"/>
                    <a:lumOff val="35000"/>
                  </a:schemeClr>
                </a:solidFill>
              </a:rPr>
              <a:t>raid</a:t>
            </a:r>
            <a:r>
              <a:rPr lang="en-US" dirty="0">
                <a:solidFill>
                  <a:schemeClr val="tx1">
                    <a:lumMod val="65000"/>
                    <a:lumOff val="35000"/>
                  </a:schemeClr>
                </a:solidFill>
              </a:rPr>
              <a:t> was a boost to American morale at a low point in the war.</a:t>
            </a:r>
          </a:p>
        </p:txBody>
      </p:sp>
      <p:pic>
        <p:nvPicPr>
          <p:cNvPr id="7174" name="Picture 6" descr="Image result for doolittle raid">
            <a:extLst>
              <a:ext uri="{FF2B5EF4-FFF2-40B4-BE49-F238E27FC236}">
                <a16:creationId xmlns:a16="http://schemas.microsoft.com/office/drawing/2014/main" id="{3DF210DA-F1D8-4B99-A2CD-F7CE143987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245" r="1" b="9224"/>
          <a:stretch/>
        </p:blipFill>
        <p:spPr bwMode="auto">
          <a:xfrm>
            <a:off x="6362346" y="10"/>
            <a:ext cx="5829654" cy="338602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doolittle raid">
            <a:extLst>
              <a:ext uri="{FF2B5EF4-FFF2-40B4-BE49-F238E27FC236}">
                <a16:creationId xmlns:a16="http://schemas.microsoft.com/office/drawing/2014/main" id="{AEEA0183-EE68-4696-A143-2ACD6CB04C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034" r="7406" b="-1"/>
          <a:stretch/>
        </p:blipFill>
        <p:spPr bwMode="auto">
          <a:xfrm>
            <a:off x="6362345" y="3471964"/>
            <a:ext cx="2858947" cy="338603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CD7ED434-6815-4772-B9BD-83059FBFDA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 b="13979"/>
          <a:stretch/>
        </p:blipFill>
        <p:spPr bwMode="auto">
          <a:xfrm>
            <a:off x="9322893" y="3471964"/>
            <a:ext cx="2869107" cy="3386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017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8036E-9DE7-4D07-9983-B524DED9268E}"/>
              </a:ext>
            </a:extLst>
          </p:cNvPr>
          <p:cNvSpPr>
            <a:spLocks noGrp="1"/>
          </p:cNvSpPr>
          <p:nvPr>
            <p:ph type="title"/>
          </p:nvPr>
        </p:nvSpPr>
        <p:spPr/>
        <p:txBody>
          <a:bodyPr/>
          <a:lstStyle/>
          <a:p>
            <a:pPr algn="ctr"/>
            <a:r>
              <a:rPr lang="en-US" dirty="0"/>
              <a:t>Catholic Identity in the Midst of World war II</a:t>
            </a:r>
          </a:p>
        </p:txBody>
      </p:sp>
      <p:pic>
        <p:nvPicPr>
          <p:cNvPr id="4" name="Picture 3" descr="A picture containing photo, black, sitting, old&#10;&#10;Description automatically generated">
            <a:extLst>
              <a:ext uri="{FF2B5EF4-FFF2-40B4-BE49-F238E27FC236}">
                <a16:creationId xmlns:a16="http://schemas.microsoft.com/office/drawing/2014/main" id="{43CD796A-E27D-43E5-A658-BF1CA6A1CA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37943" y="2497933"/>
            <a:ext cx="3719364" cy="3101633"/>
          </a:xfrm>
          <a:prstGeom prst="rect">
            <a:avLst/>
          </a:prstGeom>
        </p:spPr>
      </p:pic>
      <p:sp>
        <p:nvSpPr>
          <p:cNvPr id="5" name="TextBox 4">
            <a:extLst>
              <a:ext uri="{FF2B5EF4-FFF2-40B4-BE49-F238E27FC236}">
                <a16:creationId xmlns:a16="http://schemas.microsoft.com/office/drawing/2014/main" id="{3A12B830-3035-4F29-B8D7-22EAE0D68576}"/>
              </a:ext>
            </a:extLst>
          </p:cNvPr>
          <p:cNvSpPr txBox="1"/>
          <p:nvPr/>
        </p:nvSpPr>
        <p:spPr>
          <a:xfrm>
            <a:off x="1146808" y="5930414"/>
            <a:ext cx="3540372" cy="615553"/>
          </a:xfrm>
          <a:prstGeom prst="rect">
            <a:avLst/>
          </a:prstGeom>
          <a:noFill/>
        </p:spPr>
        <p:txBody>
          <a:bodyPr wrap="square" rtlCol="0">
            <a:spAutoFit/>
          </a:bodyPr>
          <a:lstStyle/>
          <a:p>
            <a:r>
              <a:rPr lang="en-US" sz="1700" b="1" dirty="0"/>
              <a:t>Latin Mass held on board a battleship.  (Before Vatican II)</a:t>
            </a:r>
          </a:p>
        </p:txBody>
      </p:sp>
      <p:pic>
        <p:nvPicPr>
          <p:cNvPr id="7" name="Picture 6" descr="A close up of a box&#10;&#10;Description automatically generated">
            <a:extLst>
              <a:ext uri="{FF2B5EF4-FFF2-40B4-BE49-F238E27FC236}">
                <a16:creationId xmlns:a16="http://schemas.microsoft.com/office/drawing/2014/main" id="{43FD6735-C3E2-493F-9168-128BC3843C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246677" y="2613066"/>
            <a:ext cx="3739095" cy="2851638"/>
          </a:xfrm>
          <a:prstGeom prst="rect">
            <a:avLst/>
          </a:prstGeom>
        </p:spPr>
      </p:pic>
      <p:pic>
        <p:nvPicPr>
          <p:cNvPr id="9" name="Picture 8" descr="A close up of a box&#10;&#10;Description automatically generated">
            <a:extLst>
              <a:ext uri="{FF2B5EF4-FFF2-40B4-BE49-F238E27FC236}">
                <a16:creationId xmlns:a16="http://schemas.microsoft.com/office/drawing/2014/main" id="{D049EA4D-96CE-4609-8E6C-15CF2D2B0E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513395" y="2658705"/>
            <a:ext cx="3739096" cy="2804322"/>
          </a:xfrm>
          <a:prstGeom prst="rect">
            <a:avLst/>
          </a:prstGeom>
        </p:spPr>
      </p:pic>
      <p:sp>
        <p:nvSpPr>
          <p:cNvPr id="10" name="TextBox 9">
            <a:extLst>
              <a:ext uri="{FF2B5EF4-FFF2-40B4-BE49-F238E27FC236}">
                <a16:creationId xmlns:a16="http://schemas.microsoft.com/office/drawing/2014/main" id="{110C15D3-D444-4CCD-8DDB-1E931B810FBD}"/>
              </a:ext>
            </a:extLst>
          </p:cNvPr>
          <p:cNvSpPr txBox="1"/>
          <p:nvPr/>
        </p:nvSpPr>
        <p:spPr>
          <a:xfrm>
            <a:off x="4925160" y="5930414"/>
            <a:ext cx="2817642" cy="646331"/>
          </a:xfrm>
          <a:prstGeom prst="rect">
            <a:avLst/>
          </a:prstGeom>
          <a:noFill/>
        </p:spPr>
        <p:txBody>
          <a:bodyPr wrap="square" rtlCol="0">
            <a:spAutoFit/>
          </a:bodyPr>
          <a:lstStyle/>
          <a:p>
            <a:r>
              <a:rPr lang="en-US" b="1" dirty="0"/>
              <a:t>A soldier’s Miraculous Medal </a:t>
            </a:r>
          </a:p>
        </p:txBody>
      </p:sp>
      <p:sp>
        <p:nvSpPr>
          <p:cNvPr id="11" name="TextBox 10">
            <a:extLst>
              <a:ext uri="{FF2B5EF4-FFF2-40B4-BE49-F238E27FC236}">
                <a16:creationId xmlns:a16="http://schemas.microsoft.com/office/drawing/2014/main" id="{3A081593-B5F9-4E56-AC37-16F7AFD3911B}"/>
              </a:ext>
            </a:extLst>
          </p:cNvPr>
          <p:cNvSpPr txBox="1"/>
          <p:nvPr/>
        </p:nvSpPr>
        <p:spPr>
          <a:xfrm>
            <a:off x="7980782" y="5930414"/>
            <a:ext cx="2804322" cy="646331"/>
          </a:xfrm>
          <a:prstGeom prst="rect">
            <a:avLst/>
          </a:prstGeom>
          <a:noFill/>
        </p:spPr>
        <p:txBody>
          <a:bodyPr wrap="square" rtlCol="0">
            <a:spAutoFit/>
          </a:bodyPr>
          <a:lstStyle/>
          <a:p>
            <a:r>
              <a:rPr lang="en-US" b="1" dirty="0"/>
              <a:t>A portable altar used to celebrate Mass.  </a:t>
            </a:r>
          </a:p>
        </p:txBody>
      </p:sp>
    </p:spTree>
    <p:extLst>
      <p:ext uri="{BB962C8B-B14F-4D97-AF65-F5344CB8AC3E}">
        <p14:creationId xmlns:p14="http://schemas.microsoft.com/office/powerpoint/2010/main" val="2352198167"/>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TotalTime>
  <Words>942</Words>
  <Application>Microsoft Office PowerPoint</Application>
  <PresentationFormat>Widescreen</PresentationFormat>
  <Paragraphs>84</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Arial Rounded MT Bold</vt:lpstr>
      <vt:lpstr>Calibri</vt:lpstr>
      <vt:lpstr>Gill Sans MT</vt:lpstr>
      <vt:lpstr>Impact</vt:lpstr>
      <vt:lpstr>Badge</vt:lpstr>
      <vt:lpstr>Rising Tension: WWII Begins</vt:lpstr>
      <vt:lpstr>PowerPoint Presentation</vt:lpstr>
      <vt:lpstr>Hitler’s Rise to Power </vt:lpstr>
      <vt:lpstr>PowerPoint Presentation</vt:lpstr>
      <vt:lpstr>Countries involved in WWII</vt:lpstr>
      <vt:lpstr>U.S. Involvement At The Beginning of WWII</vt:lpstr>
      <vt:lpstr>December 7th, 1941- Japanese Attack on Pearl Harbor </vt:lpstr>
      <vt:lpstr>Japanese Attack on Pearl Harbor</vt:lpstr>
      <vt:lpstr>Catholic Identity in the Midst of World war II</vt:lpstr>
      <vt:lpstr>Coming up next: </vt:lpstr>
      <vt:lpstr>Stories from Pearl Harbor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Rising Tension: WWII Begins</dc:title>
  <dc:creator>mwallace@tndsys.com</dc:creator>
  <cp:lastModifiedBy>mwallace@tndsys.com</cp:lastModifiedBy>
  <cp:revision>4</cp:revision>
  <dcterms:created xsi:type="dcterms:W3CDTF">2020-02-25T20:18:10Z</dcterms:created>
  <dcterms:modified xsi:type="dcterms:W3CDTF">2020-02-26T01:38:23Z</dcterms:modified>
</cp:coreProperties>
</file>